
<file path=[Content_Types].xml><?xml version="1.0" encoding="utf-8"?>
<Types xmlns="http://schemas.openxmlformats.org/package/2006/content-types">
  <Default Extension="img" ContentType="image/jpeg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21"/>
  </p:notesMasterIdLst>
  <p:handoutMasterIdLst>
    <p:handoutMasterId r:id="rId22"/>
  </p:handoutMasterIdLst>
  <p:sldIdLst>
    <p:sldId id="360" r:id="rId5"/>
    <p:sldId id="265" r:id="rId6"/>
    <p:sldId id="261" r:id="rId7"/>
    <p:sldId id="326" r:id="rId8"/>
    <p:sldId id="361" r:id="rId9"/>
    <p:sldId id="368" r:id="rId10"/>
    <p:sldId id="365" r:id="rId11"/>
    <p:sldId id="366" r:id="rId12"/>
    <p:sldId id="367" r:id="rId13"/>
    <p:sldId id="276" r:id="rId14"/>
    <p:sldId id="356" r:id="rId15"/>
    <p:sldId id="357" r:id="rId16"/>
    <p:sldId id="353" r:id="rId17"/>
    <p:sldId id="348" r:id="rId18"/>
    <p:sldId id="351" r:id="rId19"/>
    <p:sldId id="32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3" autoAdjust="0"/>
    <p:restoredTop sz="93725" autoAdjust="0"/>
  </p:normalViewPr>
  <p:slideViewPr>
    <p:cSldViewPr snapToGrid="0" showGuides="1">
      <p:cViewPr varScale="1">
        <p:scale>
          <a:sx n="87" d="100"/>
          <a:sy n="87" d="100"/>
        </p:scale>
        <p:origin x="120" y="246"/>
      </p:cViewPr>
      <p:guideLst/>
    </p:cSldViewPr>
  </p:slideViewPr>
  <p:outlineViewPr>
    <p:cViewPr>
      <p:scale>
        <a:sx n="33" d="100"/>
        <a:sy n="33" d="100"/>
      </p:scale>
      <p:origin x="0" y="-1635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3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9E-4CA1-9B68-DA84DCB05C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9E-4CA1-9B68-DA84DCB05C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9E-4CA1-9B68-DA84DCB05C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9850927"/>
        <c:axId val="739851343"/>
      </c:barChart>
      <c:catAx>
        <c:axId val="7398509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9851343"/>
        <c:crosses val="autoZero"/>
        <c:auto val="1"/>
        <c:lblAlgn val="ctr"/>
        <c:lblOffset val="100"/>
        <c:noMultiLvlLbl val="0"/>
      </c:catAx>
      <c:valAx>
        <c:axId val="739851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98509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12254D-5759-4EB3-BF8D-D68E90DC2D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A69FF-7820-4FCC-B849-D3678A21A4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D95BA-7ABD-45D4-B691-9F58B13542F8}" type="datetimeFigureOut">
              <a:rPr lang="en-US" smtClean="0"/>
              <a:t>4/28/2021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AC37F-43E8-47E4-A8D1-19743C1136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279E6-0ADC-4707-A0E5-8B8058228F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3308A-A8B4-43FF-8C57-7C15CEEAA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27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D14A6-BAC8-4A71-919C-314181CF34EF}" type="datetimeFigureOut">
              <a:rPr lang="en-US" smtClean="0"/>
              <a:t>4/28/2021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F9892-4FA8-4E47-8751-DA9332AF5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9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45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336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53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866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729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927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286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1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ED7D4B-97B3-4766-A7B9-D67E5D2612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F6B9C4AD-0A5C-4CF8-8BBB-04DDB6305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1496" y="1695899"/>
            <a:ext cx="4453151" cy="4028034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317500">
            <a:noFill/>
          </a:ln>
          <a:effectLst>
            <a:outerShdw sx="107000" sy="107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5760" rtlCol="0" anchor="ctr">
            <a:noAutofit/>
          </a:bodyPr>
          <a:lstStyle>
            <a:lvl1pPr algn="ctr">
              <a:defRPr lang="en-US" sz="40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altLang="zh-CN" sz="4000">
                <a:solidFill>
                  <a:schemeClr val="tx1">
                    <a:lumMod val="75000"/>
                    <a:lumOff val="25000"/>
                  </a:schemeClr>
                </a:solidFill>
              </a:rPr>
              <a:t>Click to edit Master title style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55C2A-633D-42FC-AF3D-3B5D77E69FDF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545417" y="4452155"/>
            <a:ext cx="3246438" cy="620588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CA5388B-F01D-43AF-9723-C2ADB6899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300000" flipH="1">
            <a:off x="6652574" y="1272209"/>
            <a:ext cx="5147826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31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0EAB665-9090-4940-9CBD-04BE9264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750718" y="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1154322-7D00-4603-927A-E53102657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530287" y="-1333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57DE5C9-6A33-42C7-B3F9-EFA47A47A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0456" y="0"/>
            <a:ext cx="3828033" cy="2051003"/>
          </a:xfrm>
          <a:custGeom>
            <a:avLst/>
            <a:gdLst>
              <a:gd name="connsiteX0" fmla="*/ 48561 w 3828033"/>
              <a:gd name="connsiteY0" fmla="*/ 0 h 2050999"/>
              <a:gd name="connsiteX1" fmla="*/ 3738569 w 3828033"/>
              <a:gd name="connsiteY1" fmla="*/ 0 h 2050999"/>
              <a:gd name="connsiteX2" fmla="*/ 3783037 w 3828033"/>
              <a:gd name="connsiteY2" fmla="*/ 131595 h 2050999"/>
              <a:gd name="connsiteX3" fmla="*/ 3828033 w 3828033"/>
              <a:gd name="connsiteY3" fmla="*/ 469009 h 2050999"/>
              <a:gd name="connsiteX4" fmla="*/ 3531647 w 3828033"/>
              <a:gd name="connsiteY4" fmla="*/ 1087433 h 2050999"/>
              <a:gd name="connsiteX5" fmla="*/ 3382306 w 3828033"/>
              <a:gd name="connsiteY5" fmla="*/ 1283724 h 2050999"/>
              <a:gd name="connsiteX6" fmla="*/ 1980966 w 3828033"/>
              <a:gd name="connsiteY6" fmla="*/ 2050999 h 2050999"/>
              <a:gd name="connsiteX7" fmla="*/ 917167 w 3828033"/>
              <a:gd name="connsiteY7" fmla="*/ 1578967 h 2050999"/>
              <a:gd name="connsiteX8" fmla="*/ 787704 w 3828033"/>
              <a:gd name="connsiteY8" fmla="*/ 1485234 h 2050999"/>
              <a:gd name="connsiteX9" fmla="*/ 198877 w 3828033"/>
              <a:gd name="connsiteY9" fmla="*/ 995238 h 2050999"/>
              <a:gd name="connsiteX10" fmla="*/ 0 w 3828033"/>
              <a:gd name="connsiteY10" fmla="*/ 469009 h 2050999"/>
              <a:gd name="connsiteX11" fmla="*/ 45559 w 3828033"/>
              <a:gd name="connsiteY11" fmla="*/ 11416 h 205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0999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8"/>
                  <a:pt x="3828033" y="355589"/>
                  <a:pt x="3828033" y="469009"/>
                </a:cubicBezTo>
                <a:cubicBezTo>
                  <a:pt x="3828033" y="697464"/>
                  <a:pt x="3731840" y="830882"/>
                  <a:pt x="3531647" y="1087433"/>
                </a:cubicBezTo>
                <a:cubicBezTo>
                  <a:pt x="3483347" y="1149308"/>
                  <a:pt x="3433400" y="1213330"/>
                  <a:pt x="3382306" y="1283724"/>
                </a:cubicBezTo>
                <a:cubicBezTo>
                  <a:pt x="2991862" y="1821547"/>
                  <a:pt x="2572752" y="2050999"/>
                  <a:pt x="1980966" y="2050999"/>
                </a:cubicBezTo>
                <a:cubicBezTo>
                  <a:pt x="1592577" y="2050999"/>
                  <a:pt x="1307610" y="1864076"/>
                  <a:pt x="917167" y="1578967"/>
                </a:cubicBezTo>
                <a:cubicBezTo>
                  <a:pt x="873548" y="1547109"/>
                  <a:pt x="829927" y="1515634"/>
                  <a:pt x="787704" y="1485234"/>
                </a:cubicBezTo>
                <a:cubicBezTo>
                  <a:pt x="558844" y="1320266"/>
                  <a:pt x="342715" y="1164431"/>
                  <a:pt x="198877" y="995238"/>
                </a:cubicBezTo>
                <a:cubicBezTo>
                  <a:pt x="61365" y="833493"/>
                  <a:pt x="0" y="671212"/>
                  <a:pt x="0" y="469009"/>
                </a:cubicBezTo>
                <a:cubicBezTo>
                  <a:pt x="0" y="310632"/>
                  <a:pt x="15484" y="157247"/>
                  <a:pt x="45559" y="1141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8770571" cy="1345269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4711" y="2052337"/>
            <a:ext cx="4536999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4712" y="2912568"/>
            <a:ext cx="4536998" cy="2779361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 sz="1500"/>
            </a:lvl1pPr>
            <a:lvl2pPr marL="283464" indent="-283464">
              <a:buFont typeface="Arial" panose="020B0604020202020204" pitchFamily="34" charset="0"/>
              <a:buChar char="•"/>
              <a:defRPr sz="1500"/>
            </a:lvl2pPr>
            <a:lvl3pPr marL="283464" indent="-283464">
              <a:defRPr sz="1500"/>
            </a:lvl3pPr>
            <a:lvl4pPr marL="283464" indent="-283464">
              <a:defRPr sz="1500"/>
            </a:lvl4pPr>
            <a:lvl5pPr marL="283464" indent="-283464">
              <a:defRPr sz="15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052337"/>
            <a:ext cx="4535424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2912568"/>
            <a:ext cx="4535424" cy="2779361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 sz="1500"/>
            </a:lvl1pPr>
            <a:lvl2pPr marL="283464" indent="-283464">
              <a:buFont typeface="Arial" panose="020B0604020202020204" pitchFamily="34" charset="0"/>
              <a:buChar char="•"/>
              <a:defRPr sz="1500"/>
            </a:lvl2pPr>
            <a:lvl3pPr marL="283464" indent="-283464">
              <a:defRPr sz="1500"/>
            </a:lvl3pPr>
            <a:lvl4pPr marL="283464" indent="-283464">
              <a:defRPr sz="1500"/>
            </a:lvl4pPr>
            <a:lvl5pPr marL="283464" indent="-283464">
              <a:defRPr sz="15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E1D433C7-BB27-460B-8840-C3BFDFF6D17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spc="0" dirty="0"/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27D579A2-A798-44EA-94A8-70651A26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21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51BBF27-008B-4335-B8AD-D33CCB9E4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70416" y="-17780"/>
            <a:ext cx="2738729" cy="2320505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7D21113-1479-46FB-ACE3-3469DC3D0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87973" y="0"/>
            <a:ext cx="2503874" cy="2085280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C48007D-BDB5-4BBD-BC58-E8136E9471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40912" y="1"/>
            <a:ext cx="2350935" cy="1923513"/>
          </a:xfrm>
          <a:custGeom>
            <a:avLst/>
            <a:gdLst>
              <a:gd name="connsiteX0" fmla="*/ 45607 w 2351088"/>
              <a:gd name="connsiteY0" fmla="*/ 0 h 1923513"/>
              <a:gd name="connsiteX1" fmla="*/ 2351088 w 2351088"/>
              <a:gd name="connsiteY1" fmla="*/ 0 h 1923513"/>
              <a:gd name="connsiteX2" fmla="*/ 2351088 w 2351088"/>
              <a:gd name="connsiteY2" fmla="*/ 1338595 h 1923513"/>
              <a:gd name="connsiteX3" fmla="*/ 2349634 w 2351088"/>
              <a:gd name="connsiteY3" fmla="*/ 1341633 h 1923513"/>
              <a:gd name="connsiteX4" fmla="*/ 2190343 w 2351088"/>
              <a:gd name="connsiteY4" fmla="*/ 1566591 h 1923513"/>
              <a:gd name="connsiteX5" fmla="*/ 1699968 w 2351088"/>
              <a:gd name="connsiteY5" fmla="*/ 1800889 h 1923513"/>
              <a:gd name="connsiteX6" fmla="*/ 1515376 w 2351088"/>
              <a:gd name="connsiteY6" fmla="*/ 1849289 h 1923513"/>
              <a:gd name="connsiteX7" fmla="*/ 365637 w 2351088"/>
              <a:gd name="connsiteY7" fmla="*/ 1654311 h 1923513"/>
              <a:gd name="connsiteX8" fmla="*/ 64305 w 2351088"/>
              <a:gd name="connsiteY8" fmla="*/ 869326 h 1923513"/>
              <a:gd name="connsiteX9" fmla="*/ 47297 w 2351088"/>
              <a:gd name="connsiteY9" fmla="*/ 751875 h 1923513"/>
              <a:gd name="connsiteX10" fmla="*/ 8322 w 2351088"/>
              <a:gd name="connsiteY10" fmla="*/ 451521 h 1923513"/>
              <a:gd name="connsiteX11" fmla="*/ 0 w 2351088"/>
              <a:gd name="connsiteY11" fmla="*/ 311727 h 1923513"/>
              <a:gd name="connsiteX12" fmla="*/ 0 w 2351088"/>
              <a:gd name="connsiteY12" fmla="*/ 310246 h 1923513"/>
              <a:gd name="connsiteX13" fmla="*/ 4459 w 2351088"/>
              <a:gd name="connsiteY13" fmla="*/ 179217 h 1923513"/>
              <a:gd name="connsiteX14" fmla="*/ 23931 w 2351088"/>
              <a:gd name="connsiteY14" fmla="*/ 63647 h 192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1088" h="1923513">
                <a:moveTo>
                  <a:pt x="45607" y="0"/>
                </a:moveTo>
                <a:lnTo>
                  <a:pt x="2351088" y="0"/>
                </a:lnTo>
                <a:lnTo>
                  <a:pt x="2351088" y="1338595"/>
                </a:lnTo>
                <a:lnTo>
                  <a:pt x="2349634" y="1341633"/>
                </a:lnTo>
                <a:cubicBezTo>
                  <a:pt x="2305008" y="1422901"/>
                  <a:pt x="2251810" y="1498079"/>
                  <a:pt x="2190343" y="1566591"/>
                </a:cubicBezTo>
                <a:cubicBezTo>
                  <a:pt x="2066534" y="1704591"/>
                  <a:pt x="1943849" y="1739985"/>
                  <a:pt x="1699968" y="1800889"/>
                </a:cubicBezTo>
                <a:cubicBezTo>
                  <a:pt x="1641138" y="1815570"/>
                  <a:pt x="1580285" y="1830774"/>
                  <a:pt x="1515376" y="1849289"/>
                </a:cubicBezTo>
                <a:cubicBezTo>
                  <a:pt x="1019423" y="1990702"/>
                  <a:pt x="675572" y="1932375"/>
                  <a:pt x="365637" y="1654311"/>
                </a:cubicBezTo>
                <a:cubicBezTo>
                  <a:pt x="162226" y="1471817"/>
                  <a:pt x="114281" y="1225005"/>
                  <a:pt x="64305" y="869326"/>
                </a:cubicBezTo>
                <a:cubicBezTo>
                  <a:pt x="58725" y="829587"/>
                  <a:pt x="52937" y="790079"/>
                  <a:pt x="47297" y="751875"/>
                </a:cubicBezTo>
                <a:cubicBezTo>
                  <a:pt x="32069" y="648282"/>
                  <a:pt x="17269" y="547564"/>
                  <a:pt x="8322" y="451521"/>
                </a:cubicBezTo>
                <a:lnTo>
                  <a:pt x="0" y="311727"/>
                </a:lnTo>
                <a:lnTo>
                  <a:pt x="0" y="310246"/>
                </a:lnTo>
                <a:lnTo>
                  <a:pt x="4459" y="179217"/>
                </a:lnTo>
                <a:cubicBezTo>
                  <a:pt x="8369" y="138638"/>
                  <a:pt x="14788" y="100274"/>
                  <a:pt x="23931" y="6364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4712" y="2050056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4712" y="2910287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36161" y="2050053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36161" y="2910284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3C93592-79D8-498B-BE6E-E633E10DC0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7610" y="2050056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 altLang="zh-CN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6476F99-8CAD-44A7-AD10-42BCF998BA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7610" y="2910287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F63588D4-4E90-4E61-A3AD-D36326F8EA9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spc="0" dirty="0"/>
          </a:p>
        </p:txBody>
      </p:sp>
      <p:sp>
        <p:nvSpPr>
          <p:cNvPr id="16" name="Slide Number Placeholder 31">
            <a:extLst>
              <a:ext uri="{FF2B5EF4-FFF2-40B4-BE49-F238E27FC236}">
                <a16:creationId xmlns:a16="http://schemas.microsoft.com/office/drawing/2014/main" id="{2A681EDC-E961-4B27-BD0E-6A2698A2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253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B7D440C-EA2F-4FF9-B6F4-22EA9266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248" y="787548"/>
            <a:ext cx="4871711" cy="1416441"/>
          </a:xfrm>
        </p:spPr>
        <p:txBody>
          <a:bodyPr anchor="b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6B68CCF-1146-4548-9EA2-0D6454607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275" y="4013624"/>
            <a:ext cx="3193475" cy="2857712"/>
          </a:xfrm>
          <a:custGeom>
            <a:avLst/>
            <a:gdLst>
              <a:gd name="connsiteX0" fmla="*/ 1827545 w 3193475"/>
              <a:gd name="connsiteY0" fmla="*/ 0 h 2872953"/>
              <a:gd name="connsiteX1" fmla="*/ 2402028 w 3193475"/>
              <a:gd name="connsiteY1" fmla="*/ 124796 h 2872953"/>
              <a:gd name="connsiteX2" fmla="*/ 2821017 w 3193475"/>
              <a:gd name="connsiteY2" fmla="*/ 461508 h 2872953"/>
              <a:gd name="connsiteX3" fmla="*/ 3193475 w 3193475"/>
              <a:gd name="connsiteY3" fmla="*/ 1654162 h 2872953"/>
              <a:gd name="connsiteX4" fmla="*/ 3027565 w 3193475"/>
              <a:gd name="connsiteY4" fmla="*/ 2143282 h 2872953"/>
              <a:gd name="connsiteX5" fmla="*/ 2536346 w 3193475"/>
              <a:gd name="connsiteY5" fmla="*/ 2598725 h 2872953"/>
              <a:gd name="connsiteX6" fmla="*/ 2428344 w 3193475"/>
              <a:gd name="connsiteY6" fmla="*/ 2685847 h 2872953"/>
              <a:gd name="connsiteX7" fmla="*/ 2197829 w 3193475"/>
              <a:gd name="connsiteY7" fmla="*/ 2866199 h 2872953"/>
              <a:gd name="connsiteX8" fmla="*/ 2188094 w 3193475"/>
              <a:gd name="connsiteY8" fmla="*/ 2872953 h 2872953"/>
              <a:gd name="connsiteX9" fmla="*/ 777457 w 3193475"/>
              <a:gd name="connsiteY9" fmla="*/ 2872953 h 2872953"/>
              <a:gd name="connsiteX10" fmla="*/ 754702 w 3193475"/>
              <a:gd name="connsiteY10" fmla="*/ 2856756 h 2872953"/>
              <a:gd name="connsiteX11" fmla="*/ 371841 w 3193475"/>
              <a:gd name="connsiteY11" fmla="*/ 2411425 h 2872953"/>
              <a:gd name="connsiteX12" fmla="*/ 247255 w 3193475"/>
              <a:gd name="connsiteY12" fmla="*/ 2228976 h 2872953"/>
              <a:gd name="connsiteX13" fmla="*/ 0 w 3193475"/>
              <a:gd name="connsiteY13" fmla="*/ 1654162 h 2872953"/>
              <a:gd name="connsiteX14" fmla="*/ 149395 w 3193475"/>
              <a:gd name="connsiteY14" fmla="*/ 1035110 h 2872953"/>
              <a:gd name="connsiteX15" fmla="*/ 561394 w 3193475"/>
              <a:gd name="connsiteY15" fmla="*/ 503177 h 2872953"/>
              <a:gd name="connsiteX16" fmla="*/ 1157053 w 3193475"/>
              <a:gd name="connsiteY16" fmla="*/ 134285 h 2872953"/>
              <a:gd name="connsiteX17" fmla="*/ 1827545 w 3193475"/>
              <a:gd name="connsiteY17" fmla="*/ 0 h 287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93475" h="2872953">
                <a:moveTo>
                  <a:pt x="1827545" y="0"/>
                </a:moveTo>
                <a:cubicBezTo>
                  <a:pt x="2037520" y="0"/>
                  <a:pt x="2230773" y="42027"/>
                  <a:pt x="2402028" y="124796"/>
                </a:cubicBezTo>
                <a:cubicBezTo>
                  <a:pt x="2562524" y="202427"/>
                  <a:pt x="2703490" y="315735"/>
                  <a:pt x="2821017" y="461508"/>
                </a:cubicBezTo>
                <a:cubicBezTo>
                  <a:pt x="3061214" y="759545"/>
                  <a:pt x="3193475" y="1183094"/>
                  <a:pt x="3193475" y="1654162"/>
                </a:cubicBezTo>
                <a:cubicBezTo>
                  <a:pt x="3193475" y="1842105"/>
                  <a:pt x="3142283" y="1992944"/>
                  <a:pt x="3027565" y="2143282"/>
                </a:cubicBezTo>
                <a:cubicBezTo>
                  <a:pt x="2907570" y="2300544"/>
                  <a:pt x="2727269" y="2445389"/>
                  <a:pt x="2536346" y="2598725"/>
                </a:cubicBezTo>
                <a:cubicBezTo>
                  <a:pt x="2501122" y="2626981"/>
                  <a:pt x="2464732" y="2656236"/>
                  <a:pt x="2428344" y="2685847"/>
                </a:cubicBezTo>
                <a:cubicBezTo>
                  <a:pt x="2346914" y="2752098"/>
                  <a:pt x="2270983" y="2812645"/>
                  <a:pt x="2197829" y="2866199"/>
                </a:cubicBezTo>
                <a:lnTo>
                  <a:pt x="2188094" y="2872953"/>
                </a:lnTo>
                <a:lnTo>
                  <a:pt x="777457" y="2872953"/>
                </a:lnTo>
                <a:lnTo>
                  <a:pt x="754702" y="2856756"/>
                </a:lnTo>
                <a:cubicBezTo>
                  <a:pt x="619495" y="2746040"/>
                  <a:pt x="493987" y="2598886"/>
                  <a:pt x="371841" y="2411425"/>
                </a:cubicBezTo>
                <a:cubicBezTo>
                  <a:pt x="329216" y="2345995"/>
                  <a:pt x="287550" y="2286487"/>
                  <a:pt x="247255" y="2228976"/>
                </a:cubicBezTo>
                <a:cubicBezTo>
                  <a:pt x="80248" y="1990517"/>
                  <a:pt x="0" y="1866507"/>
                  <a:pt x="0" y="1654162"/>
                </a:cubicBezTo>
                <a:cubicBezTo>
                  <a:pt x="0" y="1443317"/>
                  <a:pt x="50301" y="1235038"/>
                  <a:pt x="149395" y="1035110"/>
                </a:cubicBezTo>
                <a:cubicBezTo>
                  <a:pt x="246364" y="839532"/>
                  <a:pt x="384999" y="660510"/>
                  <a:pt x="561394" y="503177"/>
                </a:cubicBezTo>
                <a:cubicBezTo>
                  <a:pt x="734774" y="348485"/>
                  <a:pt x="940705" y="220908"/>
                  <a:pt x="1157053" y="134285"/>
                </a:cubicBezTo>
                <a:cubicBezTo>
                  <a:pt x="1379225" y="45167"/>
                  <a:pt x="1604893" y="0"/>
                  <a:pt x="1827545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83BB758-A5BB-4B68-9C64-F48A2B022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-15241"/>
            <a:ext cx="5092793" cy="4915765"/>
          </a:xfrm>
          <a:custGeom>
            <a:avLst/>
            <a:gdLst>
              <a:gd name="connsiteX0" fmla="*/ 1377974 w 5104070"/>
              <a:gd name="connsiteY0" fmla="*/ 0 h 4929100"/>
              <a:gd name="connsiteX1" fmla="*/ 3932034 w 5104070"/>
              <a:gd name="connsiteY1" fmla="*/ 0 h 4929100"/>
              <a:gd name="connsiteX2" fmla="*/ 3937299 w 5104070"/>
              <a:gd name="connsiteY2" fmla="*/ 2843 h 4929100"/>
              <a:gd name="connsiteX3" fmla="*/ 4460064 w 5104070"/>
              <a:gd name="connsiteY3" fmla="*/ 459139 h 4929100"/>
              <a:gd name="connsiteX4" fmla="*/ 5104070 w 5104070"/>
              <a:gd name="connsiteY4" fmla="*/ 2460998 h 4929100"/>
              <a:gd name="connsiteX5" fmla="*/ 4817201 w 5104070"/>
              <a:gd name="connsiteY5" fmla="*/ 3281981 h 4929100"/>
              <a:gd name="connsiteX6" fmla="*/ 3967850 w 5104070"/>
              <a:gd name="connsiteY6" fmla="*/ 4046437 h 4929100"/>
              <a:gd name="connsiteX7" fmla="*/ 3781107 w 5104070"/>
              <a:gd name="connsiteY7" fmla="*/ 4192670 h 4929100"/>
              <a:gd name="connsiteX8" fmla="*/ 2246633 w 5104070"/>
              <a:gd name="connsiteY8" fmla="*/ 4929100 h 4929100"/>
              <a:gd name="connsiteX9" fmla="*/ 225276 w 5104070"/>
              <a:gd name="connsiteY9" fmla="*/ 3732056 h 4929100"/>
              <a:gd name="connsiteX10" fmla="*/ 9858 w 5104070"/>
              <a:gd name="connsiteY10" fmla="*/ 3425818 h 4929100"/>
              <a:gd name="connsiteX11" fmla="*/ 0 w 5104070"/>
              <a:gd name="connsiteY11" fmla="*/ 3412020 h 4929100"/>
              <a:gd name="connsiteX12" fmla="*/ 0 w 5104070"/>
              <a:gd name="connsiteY12" fmla="*/ 1153046 h 4929100"/>
              <a:gd name="connsiteX13" fmla="*/ 145339 w 5104070"/>
              <a:gd name="connsiteY13" fmla="*/ 951430 h 4929100"/>
              <a:gd name="connsiteX14" fmla="*/ 553026 w 5104070"/>
              <a:gd name="connsiteY14" fmla="*/ 529081 h 4929100"/>
              <a:gd name="connsiteX15" fmla="*/ 1306374 w 5104070"/>
              <a:gd name="connsiteY15" fmla="*/ 31471 h 49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04070" h="4929100">
                <a:moveTo>
                  <a:pt x="1377974" y="0"/>
                </a:moveTo>
                <a:lnTo>
                  <a:pt x="3932034" y="0"/>
                </a:lnTo>
                <a:lnTo>
                  <a:pt x="3937299" y="2843"/>
                </a:lnTo>
                <a:cubicBezTo>
                  <a:pt x="4132450" y="122773"/>
                  <a:pt x="4307655" y="275630"/>
                  <a:pt x="4460064" y="459139"/>
                </a:cubicBezTo>
                <a:cubicBezTo>
                  <a:pt x="4875381" y="959392"/>
                  <a:pt x="5104070" y="1670314"/>
                  <a:pt x="5104070" y="2460998"/>
                </a:cubicBezTo>
                <a:cubicBezTo>
                  <a:pt x="5104070" y="2776458"/>
                  <a:pt x="5015557" y="3029640"/>
                  <a:pt x="4817201" y="3281981"/>
                </a:cubicBezTo>
                <a:cubicBezTo>
                  <a:pt x="4609722" y="3545944"/>
                  <a:pt x="4297968" y="3789065"/>
                  <a:pt x="3967850" y="4046437"/>
                </a:cubicBezTo>
                <a:cubicBezTo>
                  <a:pt x="3906945" y="4093864"/>
                  <a:pt x="3844025" y="4142969"/>
                  <a:pt x="3781107" y="4192670"/>
                </a:cubicBezTo>
                <a:cubicBezTo>
                  <a:pt x="3217912" y="4637475"/>
                  <a:pt x="2806863" y="4929100"/>
                  <a:pt x="2246633" y="4929100"/>
                </a:cubicBezTo>
                <a:cubicBezTo>
                  <a:pt x="1393015" y="4929100"/>
                  <a:pt x="788471" y="4571125"/>
                  <a:pt x="225276" y="3732056"/>
                </a:cubicBezTo>
                <a:cubicBezTo>
                  <a:pt x="151575" y="3622232"/>
                  <a:pt x="79531" y="3522350"/>
                  <a:pt x="9858" y="3425818"/>
                </a:cubicBezTo>
                <a:lnTo>
                  <a:pt x="0" y="3412020"/>
                </a:lnTo>
                <a:lnTo>
                  <a:pt x="0" y="1153046"/>
                </a:lnTo>
                <a:lnTo>
                  <a:pt x="145339" y="951430"/>
                </a:lnTo>
                <a:cubicBezTo>
                  <a:pt x="264349" y="802264"/>
                  <a:pt x="400526" y="661122"/>
                  <a:pt x="553026" y="529081"/>
                </a:cubicBezTo>
                <a:cubicBezTo>
                  <a:pt x="777865" y="334344"/>
                  <a:pt x="1034363" y="165207"/>
                  <a:pt x="1306374" y="3147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BA96416-48F7-4C79-AEF8-10818B539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79928" y="4122903"/>
            <a:ext cx="2982935" cy="2748432"/>
          </a:xfrm>
          <a:custGeom>
            <a:avLst/>
            <a:gdLst>
              <a:gd name="connsiteX0" fmla="*/ 1707059 w 2982935"/>
              <a:gd name="connsiteY0" fmla="*/ 0 h 2763672"/>
              <a:gd name="connsiteX1" fmla="*/ 2243667 w 2982935"/>
              <a:gd name="connsiteY1" fmla="*/ 117307 h 2763672"/>
              <a:gd name="connsiteX2" fmla="*/ 2635032 w 2982935"/>
              <a:gd name="connsiteY2" fmla="*/ 433812 h 2763672"/>
              <a:gd name="connsiteX3" fmla="*/ 2982935 w 2982935"/>
              <a:gd name="connsiteY3" fmla="*/ 1554893 h 2763672"/>
              <a:gd name="connsiteX4" fmla="*/ 2827963 w 2982935"/>
              <a:gd name="connsiteY4" fmla="*/ 2014661 h 2763672"/>
              <a:gd name="connsiteX5" fmla="*/ 2369129 w 2982935"/>
              <a:gd name="connsiteY5" fmla="*/ 2442771 h 2763672"/>
              <a:gd name="connsiteX6" fmla="*/ 2268247 w 2982935"/>
              <a:gd name="connsiteY6" fmla="*/ 2524664 h 2763672"/>
              <a:gd name="connsiteX7" fmla="*/ 2052930 w 2982935"/>
              <a:gd name="connsiteY7" fmla="*/ 2694193 h 2763672"/>
              <a:gd name="connsiteX8" fmla="*/ 1953421 w 2982935"/>
              <a:gd name="connsiteY8" fmla="*/ 2763672 h 2763672"/>
              <a:gd name="connsiteX9" fmla="*/ 814328 w 2982935"/>
              <a:gd name="connsiteY9" fmla="*/ 2763672 h 2763672"/>
              <a:gd name="connsiteX10" fmla="*/ 704946 w 2982935"/>
              <a:gd name="connsiteY10" fmla="*/ 2685317 h 2763672"/>
              <a:gd name="connsiteX11" fmla="*/ 347327 w 2982935"/>
              <a:gd name="connsiteY11" fmla="*/ 2266711 h 2763672"/>
              <a:gd name="connsiteX12" fmla="*/ 230954 w 2982935"/>
              <a:gd name="connsiteY12" fmla="*/ 2095212 h 2763672"/>
              <a:gd name="connsiteX13" fmla="*/ 0 w 2982935"/>
              <a:gd name="connsiteY13" fmla="*/ 1554893 h 2763672"/>
              <a:gd name="connsiteX14" fmla="*/ 139546 w 2982935"/>
              <a:gd name="connsiteY14" fmla="*/ 972991 h 2763672"/>
              <a:gd name="connsiteX15" fmla="*/ 524383 w 2982935"/>
              <a:gd name="connsiteY15" fmla="*/ 472981 h 2763672"/>
              <a:gd name="connsiteX16" fmla="*/ 1080770 w 2982935"/>
              <a:gd name="connsiteY16" fmla="*/ 126226 h 2763672"/>
              <a:gd name="connsiteX17" fmla="*/ 1707059 w 2982935"/>
              <a:gd name="connsiteY17" fmla="*/ 0 h 276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82935" h="2763672">
                <a:moveTo>
                  <a:pt x="1707059" y="0"/>
                </a:moveTo>
                <a:cubicBezTo>
                  <a:pt x="1903190" y="0"/>
                  <a:pt x="2083702" y="39504"/>
                  <a:pt x="2243667" y="117307"/>
                </a:cubicBezTo>
                <a:cubicBezTo>
                  <a:pt x="2393582" y="190279"/>
                  <a:pt x="2525254" y="296787"/>
                  <a:pt x="2635032" y="433812"/>
                </a:cubicBezTo>
                <a:cubicBezTo>
                  <a:pt x="2859393" y="713964"/>
                  <a:pt x="2982935" y="1112094"/>
                  <a:pt x="2982935" y="1554893"/>
                </a:cubicBezTo>
                <a:cubicBezTo>
                  <a:pt x="2982935" y="1731557"/>
                  <a:pt x="2935118" y="1873344"/>
                  <a:pt x="2827963" y="2014661"/>
                </a:cubicBezTo>
                <a:cubicBezTo>
                  <a:pt x="2715879" y="2162485"/>
                  <a:pt x="2547465" y="2298637"/>
                  <a:pt x="2369129" y="2442771"/>
                </a:cubicBezTo>
                <a:cubicBezTo>
                  <a:pt x="2336227" y="2469331"/>
                  <a:pt x="2302237" y="2496831"/>
                  <a:pt x="2268247" y="2524664"/>
                </a:cubicBezTo>
                <a:cubicBezTo>
                  <a:pt x="2192186" y="2586939"/>
                  <a:pt x="2121261" y="2643853"/>
                  <a:pt x="2052930" y="2694193"/>
                </a:cubicBezTo>
                <a:lnTo>
                  <a:pt x="1953421" y="2763672"/>
                </a:lnTo>
                <a:lnTo>
                  <a:pt x="814328" y="2763672"/>
                </a:lnTo>
                <a:lnTo>
                  <a:pt x="704946" y="2685317"/>
                </a:lnTo>
                <a:cubicBezTo>
                  <a:pt x="578653" y="2581245"/>
                  <a:pt x="461419" y="2442922"/>
                  <a:pt x="347327" y="2266711"/>
                </a:cubicBezTo>
                <a:cubicBezTo>
                  <a:pt x="307512" y="2205208"/>
                  <a:pt x="268593" y="2149271"/>
                  <a:pt x="230954" y="2095212"/>
                </a:cubicBezTo>
                <a:cubicBezTo>
                  <a:pt x="74958" y="1871063"/>
                  <a:pt x="0" y="1754495"/>
                  <a:pt x="0" y="1554893"/>
                </a:cubicBezTo>
                <a:cubicBezTo>
                  <a:pt x="0" y="1356701"/>
                  <a:pt x="46984" y="1160921"/>
                  <a:pt x="139546" y="972991"/>
                </a:cubicBezTo>
                <a:cubicBezTo>
                  <a:pt x="230122" y="789150"/>
                  <a:pt x="359617" y="620872"/>
                  <a:pt x="524383" y="472981"/>
                </a:cubicBezTo>
                <a:cubicBezTo>
                  <a:pt x="686332" y="327572"/>
                  <a:pt x="878686" y="207651"/>
                  <a:pt x="1080770" y="126226"/>
                </a:cubicBezTo>
                <a:cubicBezTo>
                  <a:pt x="1288295" y="42456"/>
                  <a:pt x="1499085" y="0"/>
                  <a:pt x="170705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F260F44-5337-4D98-A196-BF28D94307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1651" cy="4716849"/>
          </a:xfrm>
          <a:custGeom>
            <a:avLst/>
            <a:gdLst>
              <a:gd name="connsiteX0" fmla="*/ 1855557 w 4888754"/>
              <a:gd name="connsiteY0" fmla="*/ 0 h 4745424"/>
              <a:gd name="connsiteX1" fmla="*/ 3464120 w 4888754"/>
              <a:gd name="connsiteY1" fmla="*/ 0 h 4745424"/>
              <a:gd name="connsiteX2" fmla="*/ 3621403 w 4888754"/>
              <a:gd name="connsiteY2" fmla="*/ 62975 h 4745424"/>
              <a:gd name="connsiteX3" fmla="*/ 4292333 w 4888754"/>
              <a:gd name="connsiteY3" fmla="*/ 588555 h 4745424"/>
              <a:gd name="connsiteX4" fmla="*/ 4888754 w 4888754"/>
              <a:gd name="connsiteY4" fmla="*/ 2450197 h 4745424"/>
              <a:gd name="connsiteX5" fmla="*/ 4623081 w 4888754"/>
              <a:gd name="connsiteY5" fmla="*/ 3213676 h 4745424"/>
              <a:gd name="connsiteX6" fmla="*/ 3836488 w 4888754"/>
              <a:gd name="connsiteY6" fmla="*/ 3924586 h 4745424"/>
              <a:gd name="connsiteX7" fmla="*/ 3663543 w 4888754"/>
              <a:gd name="connsiteY7" fmla="*/ 4060576 h 4745424"/>
              <a:gd name="connsiteX8" fmla="*/ 2242449 w 4888754"/>
              <a:gd name="connsiteY8" fmla="*/ 4745424 h 4745424"/>
              <a:gd name="connsiteX9" fmla="*/ 370446 w 4888754"/>
              <a:gd name="connsiteY9" fmla="*/ 3632225 h 4745424"/>
              <a:gd name="connsiteX10" fmla="*/ 170945 w 4888754"/>
              <a:gd name="connsiteY10" fmla="*/ 3347437 h 4745424"/>
              <a:gd name="connsiteX11" fmla="*/ 77151 w 4888754"/>
              <a:gd name="connsiteY11" fmla="*/ 3215612 h 4745424"/>
              <a:gd name="connsiteX12" fmla="*/ 0 w 4888754"/>
              <a:gd name="connsiteY12" fmla="*/ 3102319 h 4745424"/>
              <a:gd name="connsiteX13" fmla="*/ 0 w 4888754"/>
              <a:gd name="connsiteY13" fmla="*/ 1516168 h 4745424"/>
              <a:gd name="connsiteX14" fmla="*/ 14241 w 4888754"/>
              <a:gd name="connsiteY14" fmla="*/ 1483904 h 4745424"/>
              <a:gd name="connsiteX15" fmla="*/ 673980 w 4888754"/>
              <a:gd name="connsiteY15" fmla="*/ 653598 h 4745424"/>
              <a:gd name="connsiteX16" fmla="*/ 1627813 w 4888754"/>
              <a:gd name="connsiteY16" fmla="*/ 77786 h 474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8754" h="4745424">
                <a:moveTo>
                  <a:pt x="1855557" y="0"/>
                </a:moveTo>
                <a:lnTo>
                  <a:pt x="3464120" y="0"/>
                </a:lnTo>
                <a:lnTo>
                  <a:pt x="3621403" y="62975"/>
                </a:lnTo>
                <a:cubicBezTo>
                  <a:pt x="3878407" y="184151"/>
                  <a:pt x="4104136" y="361015"/>
                  <a:pt x="4292333" y="588555"/>
                </a:cubicBezTo>
                <a:cubicBezTo>
                  <a:pt x="4676963" y="1053769"/>
                  <a:pt x="4888754" y="1714895"/>
                  <a:pt x="4888754" y="2450197"/>
                </a:cubicBezTo>
                <a:cubicBezTo>
                  <a:pt x="4888754" y="2743561"/>
                  <a:pt x="4806780" y="2979009"/>
                  <a:pt x="4623081" y="3213676"/>
                </a:cubicBezTo>
                <a:cubicBezTo>
                  <a:pt x="4430933" y="3459149"/>
                  <a:pt x="4142214" y="3685241"/>
                  <a:pt x="3836488" y="3924586"/>
                </a:cubicBezTo>
                <a:cubicBezTo>
                  <a:pt x="3780082" y="3968691"/>
                  <a:pt x="3721812" y="4014356"/>
                  <a:pt x="3663543" y="4060576"/>
                </a:cubicBezTo>
                <a:cubicBezTo>
                  <a:pt x="3141962" y="4474226"/>
                  <a:pt x="2761284" y="4745424"/>
                  <a:pt x="2242449" y="4745424"/>
                </a:cubicBezTo>
                <a:cubicBezTo>
                  <a:pt x="1451903" y="4745424"/>
                  <a:pt x="892027" y="4412522"/>
                  <a:pt x="370446" y="3632225"/>
                </a:cubicBezTo>
                <a:cubicBezTo>
                  <a:pt x="302191" y="3530094"/>
                  <a:pt x="235470" y="3437208"/>
                  <a:pt x="170945" y="3347437"/>
                </a:cubicBezTo>
                <a:cubicBezTo>
                  <a:pt x="137517" y="3300910"/>
                  <a:pt x="106259" y="3257175"/>
                  <a:pt x="77151" y="3215612"/>
                </a:cubicBezTo>
                <a:lnTo>
                  <a:pt x="0" y="3102319"/>
                </a:lnTo>
                <a:lnTo>
                  <a:pt x="0" y="1516168"/>
                </a:lnTo>
                <a:lnTo>
                  <a:pt x="14241" y="1483904"/>
                </a:lnTo>
                <a:cubicBezTo>
                  <a:pt x="169519" y="1178622"/>
                  <a:pt x="391516" y="899183"/>
                  <a:pt x="673980" y="653598"/>
                </a:cubicBezTo>
                <a:cubicBezTo>
                  <a:pt x="951614" y="412136"/>
                  <a:pt x="1281372" y="212997"/>
                  <a:pt x="1627813" y="7778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A9FFFC8-7E8C-41D1-8178-683D7B3039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61367" y="4226721"/>
            <a:ext cx="2792336" cy="2631279"/>
          </a:xfrm>
          <a:custGeom>
            <a:avLst/>
            <a:gdLst>
              <a:gd name="connsiteX0" fmla="*/ 1597984 w 2792336"/>
              <a:gd name="connsiteY0" fmla="*/ 0 h 2659854"/>
              <a:gd name="connsiteX1" fmla="*/ 2100304 w 2792336"/>
              <a:gd name="connsiteY1" fmla="*/ 107774 h 2659854"/>
              <a:gd name="connsiteX2" fmla="*/ 2466663 w 2792336"/>
              <a:gd name="connsiteY2" fmla="*/ 398557 h 2659854"/>
              <a:gd name="connsiteX3" fmla="*/ 2792336 w 2792336"/>
              <a:gd name="connsiteY3" fmla="*/ 1428533 h 2659854"/>
              <a:gd name="connsiteX4" fmla="*/ 2647267 w 2792336"/>
              <a:gd name="connsiteY4" fmla="*/ 1850936 h 2659854"/>
              <a:gd name="connsiteX5" fmla="*/ 2217750 w 2792336"/>
              <a:gd name="connsiteY5" fmla="*/ 2244256 h 2659854"/>
              <a:gd name="connsiteX6" fmla="*/ 2123315 w 2792336"/>
              <a:gd name="connsiteY6" fmla="*/ 2319494 h 2659854"/>
              <a:gd name="connsiteX7" fmla="*/ 1642263 w 2792336"/>
              <a:gd name="connsiteY7" fmla="*/ 2638851 h 2659854"/>
              <a:gd name="connsiteX8" fmla="*/ 1581420 w 2792336"/>
              <a:gd name="connsiteY8" fmla="*/ 2659854 h 2659854"/>
              <a:gd name="connsiteX9" fmla="*/ 1036524 w 2792336"/>
              <a:gd name="connsiteY9" fmla="*/ 2659854 h 2659854"/>
              <a:gd name="connsiteX10" fmla="*/ 909297 w 2792336"/>
              <a:gd name="connsiteY10" fmla="*/ 2617352 h 2659854"/>
              <a:gd name="connsiteX11" fmla="*/ 325134 w 2792336"/>
              <a:gd name="connsiteY11" fmla="*/ 2082504 h 2659854"/>
              <a:gd name="connsiteX12" fmla="*/ 216197 w 2792336"/>
              <a:gd name="connsiteY12" fmla="*/ 1924942 h 2659854"/>
              <a:gd name="connsiteX13" fmla="*/ 0 w 2792336"/>
              <a:gd name="connsiteY13" fmla="*/ 1428533 h 2659854"/>
              <a:gd name="connsiteX14" fmla="*/ 130629 w 2792336"/>
              <a:gd name="connsiteY14" fmla="*/ 893920 h 2659854"/>
              <a:gd name="connsiteX15" fmla="*/ 490877 w 2792336"/>
              <a:gd name="connsiteY15" fmla="*/ 434543 h 2659854"/>
              <a:gd name="connsiteX16" fmla="*/ 1011713 w 2792336"/>
              <a:gd name="connsiteY16" fmla="*/ 115969 h 2659854"/>
              <a:gd name="connsiteX17" fmla="*/ 1597984 w 2792336"/>
              <a:gd name="connsiteY17" fmla="*/ 0 h 265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92336" h="2659854">
                <a:moveTo>
                  <a:pt x="1597984" y="0"/>
                </a:moveTo>
                <a:cubicBezTo>
                  <a:pt x="1781583" y="0"/>
                  <a:pt x="1950561" y="36294"/>
                  <a:pt x="2100304" y="107774"/>
                </a:cubicBezTo>
                <a:cubicBezTo>
                  <a:pt x="2240641" y="174816"/>
                  <a:pt x="2363899" y="272668"/>
                  <a:pt x="2466663" y="398557"/>
                </a:cubicBezTo>
                <a:cubicBezTo>
                  <a:pt x="2676688" y="655943"/>
                  <a:pt x="2792336" y="1021718"/>
                  <a:pt x="2792336" y="1428533"/>
                </a:cubicBezTo>
                <a:cubicBezTo>
                  <a:pt x="2792336" y="1590840"/>
                  <a:pt x="2747575" y="1721104"/>
                  <a:pt x="2647267" y="1850936"/>
                </a:cubicBezTo>
                <a:cubicBezTo>
                  <a:pt x="2542344" y="1986747"/>
                  <a:pt x="2384692" y="2111835"/>
                  <a:pt x="2217750" y="2244256"/>
                </a:cubicBezTo>
                <a:cubicBezTo>
                  <a:pt x="2186951" y="2268658"/>
                  <a:pt x="2155132" y="2293922"/>
                  <a:pt x="2123315" y="2319494"/>
                </a:cubicBezTo>
                <a:cubicBezTo>
                  <a:pt x="1945311" y="2462529"/>
                  <a:pt x="1797361" y="2574778"/>
                  <a:pt x="1642263" y="2638851"/>
                </a:cubicBezTo>
                <a:lnTo>
                  <a:pt x="1581420" y="2659854"/>
                </a:lnTo>
                <a:lnTo>
                  <a:pt x="1036524" y="2659854"/>
                </a:lnTo>
                <a:lnTo>
                  <a:pt x="909297" y="2617352"/>
                </a:lnTo>
                <a:cubicBezTo>
                  <a:pt x="689311" y="2525449"/>
                  <a:pt x="503138" y="2352322"/>
                  <a:pt x="325134" y="2082504"/>
                </a:cubicBezTo>
                <a:cubicBezTo>
                  <a:pt x="287863" y="2025998"/>
                  <a:pt x="251430" y="1974608"/>
                  <a:pt x="216197" y="1924942"/>
                </a:cubicBezTo>
                <a:cubicBezTo>
                  <a:pt x="70168" y="1719008"/>
                  <a:pt x="0" y="1611913"/>
                  <a:pt x="0" y="1428533"/>
                </a:cubicBezTo>
                <a:cubicBezTo>
                  <a:pt x="0" y="1246447"/>
                  <a:pt x="43982" y="1066577"/>
                  <a:pt x="130629" y="893920"/>
                </a:cubicBezTo>
                <a:cubicBezTo>
                  <a:pt x="215418" y="725019"/>
                  <a:pt x="336638" y="570416"/>
                  <a:pt x="490877" y="434543"/>
                </a:cubicBezTo>
                <a:cubicBezTo>
                  <a:pt x="642478" y="300951"/>
                  <a:pt x="822541" y="190776"/>
                  <a:pt x="1011713" y="115969"/>
                </a:cubicBezTo>
                <a:cubicBezTo>
                  <a:pt x="1205978" y="39006"/>
                  <a:pt x="1403299" y="0"/>
                  <a:pt x="159798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1AF89E8-16D8-4AEA-A8C2-5E0D4C9E3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247" y="2425148"/>
            <a:ext cx="4744095" cy="3524306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85" name="Footer Placeholder 4">
            <a:extLst>
              <a:ext uri="{FF2B5EF4-FFF2-40B4-BE49-F238E27FC236}">
                <a16:creationId xmlns:a16="http://schemas.microsoft.com/office/drawing/2014/main" id="{0175CA32-28D6-4BB4-A489-25BCF1FA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6248" y="6170613"/>
            <a:ext cx="2323057" cy="457077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3" name="Date Placeholder 9">
            <a:extLst>
              <a:ext uri="{FF2B5EF4-FFF2-40B4-BE49-F238E27FC236}">
                <a16:creationId xmlns:a16="http://schemas.microsoft.com/office/drawing/2014/main" id="{54B934F8-4435-4C62-828F-03DB7892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93872" y="6172200"/>
            <a:ext cx="1404608" cy="455490"/>
          </a:xfrm>
        </p:spPr>
        <p:txBody>
          <a:bodyPr/>
          <a:lstStyle/>
          <a:p>
            <a:pPr algn="r"/>
            <a:r>
              <a:rPr lang="en-US"/>
              <a:t>2/3/20XX</a:t>
            </a:r>
            <a:endParaRPr lang="en-US" dirty="0"/>
          </a:p>
        </p:txBody>
      </p:sp>
      <p:sp>
        <p:nvSpPr>
          <p:cNvPr id="12" name="Slide Number Placeholder 31">
            <a:extLst>
              <a:ext uri="{FF2B5EF4-FFF2-40B4-BE49-F238E27FC236}">
                <a16:creationId xmlns:a16="http://schemas.microsoft.com/office/drawing/2014/main" id="{47BB9980-A5D8-4B6F-A2F5-5E4BE209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254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207F3431-F465-47BE-A808-B5D9A54DD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4632891" cy="3066706"/>
          </a:xfrm>
        </p:spPr>
        <p:txBody>
          <a:bodyPr anchor="b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A4841FA2-0B49-41AD-B236-E96AAAC1D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278738" cy="1576188"/>
          </a:xfrm>
        </p:spPr>
        <p:txBody>
          <a:bodyPr anchor="t"/>
          <a:lstStyle/>
          <a:p>
            <a:r>
              <a:rPr lang="en-US" altLang="zh-CN" b="0"/>
              <a:t>Click to edit Master subtitle style</a:t>
            </a:r>
            <a:endParaRPr lang="en-US" b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4DCEC00-2D0E-45C4-A5B4-620F0CE14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15834" y="0"/>
            <a:ext cx="6076166" cy="6858000"/>
          </a:xfrm>
          <a:custGeom>
            <a:avLst/>
            <a:gdLst>
              <a:gd name="connsiteX0" fmla="*/ 2995083 w 6119349"/>
              <a:gd name="connsiteY0" fmla="*/ 0 h 6858000"/>
              <a:gd name="connsiteX1" fmla="*/ 1980895 w 6119349"/>
              <a:gd name="connsiteY1" fmla="*/ 0 h 6858000"/>
              <a:gd name="connsiteX2" fmla="*/ 323851 w 6119349"/>
              <a:gd name="connsiteY2" fmla="*/ 0 h 6858000"/>
              <a:gd name="connsiteX3" fmla="*/ 0 w 6119349"/>
              <a:gd name="connsiteY3" fmla="*/ 0 h 6858000"/>
              <a:gd name="connsiteX4" fmla="*/ 0 w 6119349"/>
              <a:gd name="connsiteY4" fmla="*/ 6858000 h 6858000"/>
              <a:gd name="connsiteX5" fmla="*/ 323851 w 6119349"/>
              <a:gd name="connsiteY5" fmla="*/ 6858000 h 6858000"/>
              <a:gd name="connsiteX6" fmla="*/ 1980895 w 6119349"/>
              <a:gd name="connsiteY6" fmla="*/ 6858000 h 6858000"/>
              <a:gd name="connsiteX7" fmla="*/ 2995083 w 6119349"/>
              <a:gd name="connsiteY7" fmla="*/ 6858000 h 6858000"/>
              <a:gd name="connsiteX8" fmla="*/ 2995083 w 6119349"/>
              <a:gd name="connsiteY8" fmla="*/ 6847549 h 6858000"/>
              <a:gd name="connsiteX9" fmla="*/ 3403093 w 6119349"/>
              <a:gd name="connsiteY9" fmla="*/ 6847549 h 6858000"/>
              <a:gd name="connsiteX10" fmla="*/ 3616595 w 6119349"/>
              <a:gd name="connsiteY10" fmla="*/ 6847549 h 6858000"/>
              <a:gd name="connsiteX11" fmla="*/ 3728351 w 6119349"/>
              <a:gd name="connsiteY11" fmla="*/ 6770384 h 6858000"/>
              <a:gd name="connsiteX12" fmla="*/ 4244999 w 6119349"/>
              <a:gd name="connsiteY12" fmla="*/ 6365836 h 6858000"/>
              <a:gd name="connsiteX13" fmla="*/ 6119349 w 6119349"/>
              <a:gd name="connsiteY13" fmla="*/ 3621068 h 6858000"/>
              <a:gd name="connsiteX14" fmla="*/ 4518450 w 6119349"/>
              <a:gd name="connsiteY14" fmla="*/ 25401 h 6858000"/>
              <a:gd name="connsiteX15" fmla="*/ 4496326 w 6119349"/>
              <a:gd name="connsiteY15" fmla="*/ 10450 h 6858000"/>
              <a:gd name="connsiteX16" fmla="*/ 3403093 w 6119349"/>
              <a:gd name="connsiteY16" fmla="*/ 10450 h 6858000"/>
              <a:gd name="connsiteX17" fmla="*/ 2995083 w 6119349"/>
              <a:gd name="connsiteY17" fmla="*/ 10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19349" h="6858000">
                <a:moveTo>
                  <a:pt x="2995083" y="0"/>
                </a:moveTo>
                <a:lnTo>
                  <a:pt x="1980895" y="0"/>
                </a:lnTo>
                <a:lnTo>
                  <a:pt x="323851" y="0"/>
                </a:lnTo>
                <a:lnTo>
                  <a:pt x="0" y="0"/>
                </a:lnTo>
                <a:lnTo>
                  <a:pt x="0" y="6858000"/>
                </a:lnTo>
                <a:lnTo>
                  <a:pt x="323851" y="6858000"/>
                </a:lnTo>
                <a:lnTo>
                  <a:pt x="1980895" y="6858000"/>
                </a:lnTo>
                <a:lnTo>
                  <a:pt x="2995083" y="6858000"/>
                </a:lnTo>
                <a:lnTo>
                  <a:pt x="2995083" y="6847549"/>
                </a:lnTo>
                <a:lnTo>
                  <a:pt x="3403093" y="6847549"/>
                </a:lnTo>
                <a:lnTo>
                  <a:pt x="3616595" y="6847549"/>
                </a:lnTo>
                <a:lnTo>
                  <a:pt x="3728351" y="6770384"/>
                </a:lnTo>
                <a:cubicBezTo>
                  <a:pt x="3902169" y="6643282"/>
                  <a:pt x="4072796" y="6505990"/>
                  <a:pt x="4244999" y="6365836"/>
                </a:cubicBezTo>
                <a:cubicBezTo>
                  <a:pt x="5190624" y="5596214"/>
                  <a:pt x="6119349" y="4964437"/>
                  <a:pt x="6119349" y="3621068"/>
                </a:cubicBezTo>
                <a:cubicBezTo>
                  <a:pt x="6119349" y="2097263"/>
                  <a:pt x="5545613" y="762791"/>
                  <a:pt x="4518450" y="25401"/>
                </a:cubicBezTo>
                <a:lnTo>
                  <a:pt x="4496326" y="10450"/>
                </a:lnTo>
                <a:lnTo>
                  <a:pt x="3403093" y="10450"/>
                </a:lnTo>
                <a:lnTo>
                  <a:pt x="2995083" y="1045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4264179-7743-4F6F-A7A1-704D7B52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7195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E6B8D4-667E-41AC-983B-A3613F81A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88518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317EB49B-F84D-4F65-9482-76BB768A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6013061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CAA694A-1C38-4BCA-AF25-11FF6C7E3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0397" y="4570"/>
            <a:ext cx="3084612" cy="3481579"/>
          </a:xfrm>
          <a:custGeom>
            <a:avLst/>
            <a:gdLst>
              <a:gd name="connsiteX0" fmla="*/ 1633992 w 2999551"/>
              <a:gd name="connsiteY0" fmla="*/ 0 h 3481579"/>
              <a:gd name="connsiteX1" fmla="*/ 2737037 w 2999551"/>
              <a:gd name="connsiteY1" fmla="*/ 0 h 3481579"/>
              <a:gd name="connsiteX2" fmla="*/ 2999551 w 2999551"/>
              <a:gd name="connsiteY2" fmla="*/ 0 h 3481579"/>
              <a:gd name="connsiteX3" fmla="*/ 2999551 w 2999551"/>
              <a:gd name="connsiteY3" fmla="*/ 3481579 h 3481579"/>
              <a:gd name="connsiteX4" fmla="*/ 0 w 2999551"/>
              <a:gd name="connsiteY4" fmla="*/ 3481579 h 3481579"/>
              <a:gd name="connsiteX5" fmla="*/ 3154 w 2999551"/>
              <a:gd name="connsiteY5" fmla="*/ 3348389 h 3481579"/>
              <a:gd name="connsiteX6" fmla="*/ 1611669 w 2999551"/>
              <a:gd name="connsiteY6" fmla="*/ 15046 h 3481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9551" h="3481579">
                <a:moveTo>
                  <a:pt x="1633992" y="0"/>
                </a:moveTo>
                <a:lnTo>
                  <a:pt x="2737037" y="0"/>
                </a:lnTo>
                <a:lnTo>
                  <a:pt x="2999551" y="0"/>
                </a:lnTo>
                <a:lnTo>
                  <a:pt x="2999551" y="3481579"/>
                </a:lnTo>
                <a:lnTo>
                  <a:pt x="0" y="3481579"/>
                </a:lnTo>
                <a:lnTo>
                  <a:pt x="3154" y="3348389"/>
                </a:lnTo>
                <a:cubicBezTo>
                  <a:pt x="70549" y="1934565"/>
                  <a:pt x="640060" y="710747"/>
                  <a:pt x="1611669" y="150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5C71C38-E80C-4CB6-900D-104E4969C3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12300" y="0"/>
            <a:ext cx="2679700" cy="3483864"/>
          </a:xfrm>
          <a:solidFill>
            <a:schemeClr val="accent4"/>
          </a:solidFill>
        </p:spPr>
        <p:txBody>
          <a:bodyPr/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087EF14F-A23A-419B-B040-67536D44E8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2115" y="3531870"/>
            <a:ext cx="3084612" cy="3326130"/>
          </a:xfrm>
          <a:custGeom>
            <a:avLst/>
            <a:gdLst>
              <a:gd name="connsiteX0" fmla="*/ 1645 w 3084612"/>
              <a:gd name="connsiteY0" fmla="*/ 0 h 3326130"/>
              <a:gd name="connsiteX1" fmla="*/ 3084612 w 3084612"/>
              <a:gd name="connsiteY1" fmla="*/ 0 h 3326130"/>
              <a:gd name="connsiteX2" fmla="*/ 3084612 w 3084612"/>
              <a:gd name="connsiteY2" fmla="*/ 3326130 h 3326130"/>
              <a:gd name="connsiteX3" fmla="*/ 2740651 w 3084612"/>
              <a:gd name="connsiteY3" fmla="*/ 3326130 h 3326130"/>
              <a:gd name="connsiteX4" fmla="*/ 2525231 w 3084612"/>
              <a:gd name="connsiteY4" fmla="*/ 3326130 h 3326130"/>
              <a:gd name="connsiteX5" fmla="*/ 2412471 w 3084612"/>
              <a:gd name="connsiteY5" fmla="*/ 3248247 h 3326130"/>
              <a:gd name="connsiteX6" fmla="*/ 1891184 w 3084612"/>
              <a:gd name="connsiteY6" fmla="*/ 2839937 h 3326130"/>
              <a:gd name="connsiteX7" fmla="*/ 0 w 3084612"/>
              <a:gd name="connsiteY7" fmla="*/ 69643 h 332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4612" h="3326130">
                <a:moveTo>
                  <a:pt x="1645" y="0"/>
                </a:moveTo>
                <a:lnTo>
                  <a:pt x="3084612" y="0"/>
                </a:lnTo>
                <a:lnTo>
                  <a:pt x="3084612" y="3326130"/>
                </a:lnTo>
                <a:lnTo>
                  <a:pt x="2740651" y="3326130"/>
                </a:lnTo>
                <a:lnTo>
                  <a:pt x="2525231" y="3326130"/>
                </a:lnTo>
                <a:lnTo>
                  <a:pt x="2412471" y="3248247"/>
                </a:lnTo>
                <a:cubicBezTo>
                  <a:pt x="2237092" y="3119963"/>
                  <a:pt x="2064933" y="2981395"/>
                  <a:pt x="1891184" y="2839937"/>
                </a:cubicBezTo>
                <a:cubicBezTo>
                  <a:pt x="937066" y="2063157"/>
                  <a:pt x="0" y="1425505"/>
                  <a:pt x="0" y="696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FBD28C77-1B8B-41DB-98BB-E89DACE8B1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34858" y="3531870"/>
            <a:ext cx="2679700" cy="3326130"/>
          </a:xfrm>
          <a:solidFill>
            <a:schemeClr val="accent4"/>
          </a:solidFill>
        </p:spPr>
        <p:txBody>
          <a:bodyPr/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7" name="Date Placeholder 9">
            <a:extLst>
              <a:ext uri="{FF2B5EF4-FFF2-40B4-BE49-F238E27FC236}">
                <a16:creationId xmlns:a16="http://schemas.microsoft.com/office/drawing/2014/main" id="{E68894E0-DA12-40BB-B505-EB84F08C65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E3416EBC-370F-44EC-82B2-260F9C0C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243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31">
            <a:extLst>
              <a:ext uri="{FF2B5EF4-FFF2-40B4-BE49-F238E27FC236}">
                <a16:creationId xmlns:a16="http://schemas.microsoft.com/office/drawing/2014/main" id="{ABC4236E-DEC6-461F-9145-45973B27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17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1" name="Slide Number Placeholder 31">
            <a:extLst>
              <a:ext uri="{FF2B5EF4-FFF2-40B4-BE49-F238E27FC236}">
                <a16:creationId xmlns:a16="http://schemas.microsoft.com/office/drawing/2014/main" id="{38A6D074-7013-4944-89F6-2481F7DCE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43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31">
            <a:extLst>
              <a:ext uri="{FF2B5EF4-FFF2-40B4-BE49-F238E27FC236}">
                <a16:creationId xmlns:a16="http://schemas.microsoft.com/office/drawing/2014/main" id="{26063765-A16A-406C-B56F-0D4AEC51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837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Slide Number Placeholder 31">
            <a:extLst>
              <a:ext uri="{FF2B5EF4-FFF2-40B4-BE49-F238E27FC236}">
                <a16:creationId xmlns:a16="http://schemas.microsoft.com/office/drawing/2014/main" id="{8AAB7801-14F1-4A33-A13B-ECE1E4CF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93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1" name="Slide Number Placeholder 31">
            <a:extLst>
              <a:ext uri="{FF2B5EF4-FFF2-40B4-BE49-F238E27FC236}">
                <a16:creationId xmlns:a16="http://schemas.microsoft.com/office/drawing/2014/main" id="{943D328A-FC72-4F5E-A189-C3B73007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53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8" name="Slide Number Placeholder 31">
            <a:extLst>
              <a:ext uri="{FF2B5EF4-FFF2-40B4-BE49-F238E27FC236}">
                <a16:creationId xmlns:a16="http://schemas.microsoft.com/office/drawing/2014/main" id="{6AD29F03-B734-4E9A-8F4E-7E686CAB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94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481" y="442913"/>
            <a:ext cx="7134415" cy="1843087"/>
          </a:xfrm>
        </p:spPr>
        <p:txBody>
          <a:bodyPr anchor="b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FE3AE0F-39BB-48ED-A13E-75DF0DCF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81" y="2404069"/>
            <a:ext cx="5485331" cy="3560169"/>
          </a:xfrm>
        </p:spPr>
        <p:txBody>
          <a:bodyPr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892B51F-EEC4-4161-806C-6E0CA9F57B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97970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92C5C6-6AF9-4248-B2DA-ACA4A1BD3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87255" y="-15240"/>
            <a:ext cx="3418080" cy="28962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A499CB4-9592-40E3-B804-ECCA6B240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1772" y="-15240"/>
            <a:ext cx="3593564" cy="304450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C9246C2-8173-4093-9B73-2CEBC7EC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2482" y="6170613"/>
            <a:ext cx="518182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A06B29-0534-404B-BF1A-C3EBA8B3E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84771" y="3247617"/>
            <a:ext cx="6020564" cy="3631340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0AF802-8BEE-4DC7-8296-B52D4BE43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6294" y="3065460"/>
            <a:ext cx="6249041" cy="3813498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12C926C-C55F-482B-A653-A99E71E49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1961" y="3374037"/>
            <a:ext cx="5810040" cy="3483963"/>
          </a:xfrm>
          <a:custGeom>
            <a:avLst/>
            <a:gdLst>
              <a:gd name="connsiteX0" fmla="*/ 2808622 w 5724034"/>
              <a:gd name="connsiteY0" fmla="*/ 207 h 3451166"/>
              <a:gd name="connsiteX1" fmla="*/ 4400004 w 5724034"/>
              <a:gd name="connsiteY1" fmla="*/ 607462 h 3451166"/>
              <a:gd name="connsiteX2" fmla="*/ 4745277 w 5724034"/>
              <a:gd name="connsiteY2" fmla="*/ 837612 h 3451166"/>
              <a:gd name="connsiteX3" fmla="*/ 5584627 w 5724034"/>
              <a:gd name="connsiteY3" fmla="*/ 1665805 h 3451166"/>
              <a:gd name="connsiteX4" fmla="*/ 5682689 w 5724034"/>
              <a:gd name="connsiteY4" fmla="*/ 1947596 h 3451166"/>
              <a:gd name="connsiteX5" fmla="*/ 5724034 w 5724034"/>
              <a:gd name="connsiteY5" fmla="*/ 2133764 h 3451166"/>
              <a:gd name="connsiteX6" fmla="*/ 5724034 w 5724034"/>
              <a:gd name="connsiteY6" fmla="*/ 3254784 h 3451166"/>
              <a:gd name="connsiteX7" fmla="*/ 5682668 w 5724034"/>
              <a:gd name="connsiteY7" fmla="*/ 3451166 h 3451166"/>
              <a:gd name="connsiteX8" fmla="*/ 3398 w 5724034"/>
              <a:gd name="connsiteY8" fmla="*/ 3451166 h 3451166"/>
              <a:gd name="connsiteX9" fmla="*/ 0 w 5724034"/>
              <a:gd name="connsiteY9" fmla="*/ 3332475 h 3451166"/>
              <a:gd name="connsiteX10" fmla="*/ 51930 w 5724034"/>
              <a:gd name="connsiteY10" fmla="*/ 2960389 h 3451166"/>
              <a:gd name="connsiteX11" fmla="*/ 562146 w 5724034"/>
              <a:gd name="connsiteY11" fmla="*/ 1816544 h 3451166"/>
              <a:gd name="connsiteX12" fmla="*/ 683754 w 5724034"/>
              <a:gd name="connsiteY12" fmla="*/ 1587775 h 3451166"/>
              <a:gd name="connsiteX13" fmla="*/ 1883792 w 5724034"/>
              <a:gd name="connsiteY13" fmla="*/ 191878 h 3451166"/>
              <a:gd name="connsiteX14" fmla="*/ 2808622 w 5724034"/>
              <a:gd name="connsiteY14" fmla="*/ 207 h 345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6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6"/>
                </a:lnTo>
                <a:lnTo>
                  <a:pt x="3398" y="3451166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Date Placeholder 6">
            <a:extLst>
              <a:ext uri="{FF2B5EF4-FFF2-40B4-BE49-F238E27FC236}">
                <a16:creationId xmlns:a16="http://schemas.microsoft.com/office/drawing/2014/main" id="{729B24BA-95BE-4289-901E-61D7E952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27" name="Slide Number Placeholder 31">
            <a:extLst>
              <a:ext uri="{FF2B5EF4-FFF2-40B4-BE49-F238E27FC236}">
                <a16:creationId xmlns:a16="http://schemas.microsoft.com/office/drawing/2014/main" id="{34C5C85A-7E92-4F46-8832-010DD22D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270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id="{C3501222-3F13-4879-ABD3-E175AC9CE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382" y="620202"/>
            <a:ext cx="4917906" cy="1598211"/>
          </a:xfrm>
        </p:spPr>
        <p:txBody>
          <a:bodyPr anchor="b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130A797-4ADE-4B76-A524-71E3EFEF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16" y="3699058"/>
            <a:ext cx="3957664" cy="3172277"/>
          </a:xfrm>
          <a:custGeom>
            <a:avLst/>
            <a:gdLst>
              <a:gd name="connsiteX0" fmla="*/ 2048049 w 3957664"/>
              <a:gd name="connsiteY0" fmla="*/ 0 h 3189422"/>
              <a:gd name="connsiteX1" fmla="*/ 3496843 w 3957664"/>
              <a:gd name="connsiteY1" fmla="*/ 893975 h 3189422"/>
              <a:gd name="connsiteX2" fmla="*/ 3651243 w 3957664"/>
              <a:gd name="connsiteY2" fmla="*/ 1122679 h 3189422"/>
              <a:gd name="connsiteX3" fmla="*/ 3957664 w 3957664"/>
              <a:gd name="connsiteY3" fmla="*/ 1843225 h 3189422"/>
              <a:gd name="connsiteX4" fmla="*/ 3772520 w 3957664"/>
              <a:gd name="connsiteY4" fmla="*/ 2619224 h 3189422"/>
              <a:gd name="connsiteX5" fmla="*/ 3417035 w 3957664"/>
              <a:gd name="connsiteY5" fmla="*/ 3133103 h 3189422"/>
              <a:gd name="connsiteX6" fmla="*/ 3359909 w 3957664"/>
              <a:gd name="connsiteY6" fmla="*/ 3189422 h 3189422"/>
              <a:gd name="connsiteX7" fmla="*/ 355401 w 3957664"/>
              <a:gd name="connsiteY7" fmla="*/ 3189422 h 3189422"/>
              <a:gd name="connsiteX8" fmla="*/ 263882 w 3957664"/>
              <a:gd name="connsiteY8" fmla="*/ 3030079 h 3189422"/>
              <a:gd name="connsiteX9" fmla="*/ 0 w 3957664"/>
              <a:gd name="connsiteY9" fmla="*/ 1843225 h 3189422"/>
              <a:gd name="connsiteX10" fmla="*/ 205612 w 3957664"/>
              <a:gd name="connsiteY10" fmla="*/ 1230099 h 3189422"/>
              <a:gd name="connsiteX11" fmla="*/ 814378 w 3957664"/>
              <a:gd name="connsiteY11" fmla="*/ 659189 h 3189422"/>
              <a:gd name="connsiteX12" fmla="*/ 948225 w 3957664"/>
              <a:gd name="connsiteY12" fmla="*/ 549980 h 3189422"/>
              <a:gd name="connsiteX13" fmla="*/ 2048049 w 3957664"/>
              <a:gd name="connsiteY13" fmla="*/ 0 h 318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7664" h="3189422">
                <a:moveTo>
                  <a:pt x="2048049" y="0"/>
                </a:moveTo>
                <a:cubicBezTo>
                  <a:pt x="2659874" y="0"/>
                  <a:pt x="3093177" y="267343"/>
                  <a:pt x="3496843" y="893975"/>
                </a:cubicBezTo>
                <a:cubicBezTo>
                  <a:pt x="3549668" y="975994"/>
                  <a:pt x="3601305" y="1050587"/>
                  <a:pt x="3651243" y="1122679"/>
                </a:cubicBezTo>
                <a:cubicBezTo>
                  <a:pt x="3858213" y="1421594"/>
                  <a:pt x="3957664" y="1577044"/>
                  <a:pt x="3957664" y="1843225"/>
                </a:cubicBezTo>
                <a:cubicBezTo>
                  <a:pt x="3957664" y="2107525"/>
                  <a:pt x="3895327" y="2368608"/>
                  <a:pt x="3772520" y="2619224"/>
                </a:cubicBezTo>
                <a:cubicBezTo>
                  <a:pt x="3682390" y="2803096"/>
                  <a:pt x="3563214" y="2975293"/>
                  <a:pt x="3417035" y="3133103"/>
                </a:cubicBezTo>
                <a:lnTo>
                  <a:pt x="3359909" y="3189422"/>
                </a:lnTo>
                <a:lnTo>
                  <a:pt x="355401" y="3189422"/>
                </a:lnTo>
                <a:lnTo>
                  <a:pt x="263882" y="3030079"/>
                </a:lnTo>
                <a:cubicBezTo>
                  <a:pt x="92200" y="2695464"/>
                  <a:pt x="0" y="2286098"/>
                  <a:pt x="0" y="1843225"/>
                </a:cubicBezTo>
                <a:cubicBezTo>
                  <a:pt x="0" y="1607633"/>
                  <a:pt x="63442" y="1418552"/>
                  <a:pt x="205612" y="1230099"/>
                </a:cubicBezTo>
                <a:cubicBezTo>
                  <a:pt x="354321" y="1032967"/>
                  <a:pt x="577768" y="851400"/>
                  <a:pt x="814378" y="659189"/>
                </a:cubicBezTo>
                <a:cubicBezTo>
                  <a:pt x="858032" y="623770"/>
                  <a:pt x="903129" y="587098"/>
                  <a:pt x="948225" y="549980"/>
                </a:cubicBezTo>
                <a:cubicBezTo>
                  <a:pt x="1351891" y="217791"/>
                  <a:pt x="1646508" y="0"/>
                  <a:pt x="204804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F62D565-3FCF-4F30-BF43-A5BA7175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996705" cy="3945518"/>
          </a:xfrm>
          <a:custGeom>
            <a:avLst/>
            <a:gdLst>
              <a:gd name="connsiteX0" fmla="*/ 0 w 2943938"/>
              <a:gd name="connsiteY0" fmla="*/ 0 h 3856970"/>
              <a:gd name="connsiteX1" fmla="*/ 2330196 w 2943938"/>
              <a:gd name="connsiteY1" fmla="*/ 0 h 3856970"/>
              <a:gd name="connsiteX2" fmla="*/ 2432846 w 2943938"/>
              <a:gd name="connsiteY2" fmla="*/ 201819 h 3856970"/>
              <a:gd name="connsiteX3" fmla="*/ 2529757 w 2943938"/>
              <a:gd name="connsiteY3" fmla="*/ 393271 h 3856970"/>
              <a:gd name="connsiteX4" fmla="*/ 2920427 w 2943938"/>
              <a:gd name="connsiteY4" fmla="*/ 1886722 h 3856970"/>
              <a:gd name="connsiteX5" fmla="*/ 1545251 w 2943938"/>
              <a:gd name="connsiteY5" fmla="*/ 3482689 h 3856970"/>
              <a:gd name="connsiteX6" fmla="*/ 1242892 w 2943938"/>
              <a:gd name="connsiteY6" fmla="*/ 3622158 h 3856970"/>
              <a:gd name="connsiteX7" fmla="*/ 331469 w 2943938"/>
              <a:gd name="connsiteY7" fmla="*/ 3837762 h 3856970"/>
              <a:gd name="connsiteX8" fmla="*/ 103513 w 2943938"/>
              <a:gd name="connsiteY8" fmla="*/ 3777951 h 3856970"/>
              <a:gd name="connsiteX9" fmla="*/ 0 w 2943938"/>
              <a:gd name="connsiteY9" fmla="*/ 3736526 h 38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938" h="3856970">
                <a:moveTo>
                  <a:pt x="0" y="0"/>
                </a:moveTo>
                <a:lnTo>
                  <a:pt x="2330196" y="0"/>
                </a:lnTo>
                <a:lnTo>
                  <a:pt x="2432846" y="201819"/>
                </a:lnTo>
                <a:cubicBezTo>
                  <a:pt x="2464222" y="264214"/>
                  <a:pt x="2496729" y="328691"/>
                  <a:pt x="2529757" y="393271"/>
                </a:cubicBezTo>
                <a:cubicBezTo>
                  <a:pt x="2825326" y="971312"/>
                  <a:pt x="3012255" y="1387540"/>
                  <a:pt x="2920427" y="1886722"/>
                </a:cubicBezTo>
                <a:cubicBezTo>
                  <a:pt x="2780510" y="2647319"/>
                  <a:pt x="2369254" y="3124645"/>
                  <a:pt x="1545251" y="3482689"/>
                </a:cubicBezTo>
                <a:cubicBezTo>
                  <a:pt x="1437401" y="3529541"/>
                  <a:pt x="1338491" y="3576618"/>
                  <a:pt x="1242892" y="3622158"/>
                </a:cubicBezTo>
                <a:cubicBezTo>
                  <a:pt x="846531" y="3810872"/>
                  <a:pt x="642275" y="3898836"/>
                  <a:pt x="331469" y="3837762"/>
                </a:cubicBezTo>
                <a:cubicBezTo>
                  <a:pt x="254316" y="3822602"/>
                  <a:pt x="178289" y="3802644"/>
                  <a:pt x="103513" y="3777951"/>
                </a:cubicBezTo>
                <a:lnTo>
                  <a:pt x="0" y="3736526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A5E076-2B14-4FF7-A39D-A33BA6175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658910" cy="3413870"/>
          </a:xfrm>
          <a:custGeom>
            <a:avLst/>
            <a:gdLst>
              <a:gd name="connsiteX0" fmla="*/ 0 w 2623694"/>
              <a:gd name="connsiteY0" fmla="*/ 0 h 3356093"/>
              <a:gd name="connsiteX1" fmla="*/ 1963100 w 2623694"/>
              <a:gd name="connsiteY1" fmla="*/ 0 h 3356093"/>
              <a:gd name="connsiteX2" fmla="*/ 1971450 w 2623694"/>
              <a:gd name="connsiteY2" fmla="*/ 12938 h 3356093"/>
              <a:gd name="connsiteX3" fmla="*/ 2187660 w 2623694"/>
              <a:gd name="connsiteY3" fmla="*/ 405191 h 3356093"/>
              <a:gd name="connsiteX4" fmla="*/ 2270165 w 2623694"/>
              <a:gd name="connsiteY4" fmla="*/ 560198 h 3356093"/>
              <a:gd name="connsiteX5" fmla="*/ 2604330 w 2623694"/>
              <a:gd name="connsiteY5" fmla="*/ 1768541 h 3356093"/>
              <a:gd name="connsiteX6" fmla="*/ 1442984 w 2623694"/>
              <a:gd name="connsiteY6" fmla="*/ 3055795 h 3356093"/>
              <a:gd name="connsiteX7" fmla="*/ 1187181 w 2623694"/>
              <a:gd name="connsiteY7" fmla="*/ 3167876 h 3356093"/>
              <a:gd name="connsiteX8" fmla="*/ 415643 w 2623694"/>
              <a:gd name="connsiteY8" fmla="*/ 3340141 h 3356093"/>
              <a:gd name="connsiteX9" fmla="*/ 35506 w 2623694"/>
              <a:gd name="connsiteY9" fmla="*/ 3219446 h 3356093"/>
              <a:gd name="connsiteX10" fmla="*/ 0 w 2623694"/>
              <a:gd name="connsiteY10" fmla="*/ 3200809 h 335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3694" h="3356093">
                <a:moveTo>
                  <a:pt x="0" y="0"/>
                </a:moveTo>
                <a:lnTo>
                  <a:pt x="1963100" y="0"/>
                </a:lnTo>
                <a:lnTo>
                  <a:pt x="1971450" y="12938"/>
                </a:lnTo>
                <a:cubicBezTo>
                  <a:pt x="2044657" y="135139"/>
                  <a:pt x="2115157" y="268262"/>
                  <a:pt x="2187660" y="405191"/>
                </a:cubicBezTo>
                <a:cubicBezTo>
                  <a:pt x="2214373" y="455709"/>
                  <a:pt x="2242048" y="507912"/>
                  <a:pt x="2270165" y="560198"/>
                </a:cubicBezTo>
                <a:cubicBezTo>
                  <a:pt x="2521781" y="1028213"/>
                  <a:pt x="2681023" y="1365157"/>
                  <a:pt x="2604330" y="1768541"/>
                </a:cubicBezTo>
                <a:cubicBezTo>
                  <a:pt x="2487472" y="2383175"/>
                  <a:pt x="2140165" y="2768170"/>
                  <a:pt x="1442984" y="3055795"/>
                </a:cubicBezTo>
                <a:cubicBezTo>
                  <a:pt x="1351733" y="3093432"/>
                  <a:pt x="1268057" y="3131272"/>
                  <a:pt x="1187181" y="3167876"/>
                </a:cubicBezTo>
                <a:cubicBezTo>
                  <a:pt x="851859" y="3319560"/>
                  <a:pt x="679039" y="3390221"/>
                  <a:pt x="415643" y="3340141"/>
                </a:cubicBezTo>
                <a:cubicBezTo>
                  <a:pt x="284874" y="3315279"/>
                  <a:pt x="157878" y="3274912"/>
                  <a:pt x="35506" y="3219446"/>
                </a:cubicBezTo>
                <a:lnTo>
                  <a:pt x="0" y="3200809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123B1F1-2AA9-45A3-A764-6FFA3D5A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851586" cy="3651532"/>
          </a:xfrm>
          <a:custGeom>
            <a:avLst/>
            <a:gdLst>
              <a:gd name="connsiteX0" fmla="*/ 0 w 2803183"/>
              <a:gd name="connsiteY0" fmla="*/ 0 h 3571826"/>
              <a:gd name="connsiteX1" fmla="*/ 2204260 w 2803183"/>
              <a:gd name="connsiteY1" fmla="*/ 0 h 3571826"/>
              <a:gd name="connsiteX2" fmla="*/ 2219596 w 2803183"/>
              <a:gd name="connsiteY2" fmla="*/ 27890 h 3571826"/>
              <a:gd name="connsiteX3" fmla="*/ 2335863 w 2803183"/>
              <a:gd name="connsiteY3" fmla="*/ 252934 h 3571826"/>
              <a:gd name="connsiteX4" fmla="*/ 2424807 w 2803183"/>
              <a:gd name="connsiteY4" fmla="*/ 425928 h 3571826"/>
              <a:gd name="connsiteX5" fmla="*/ 2780331 w 2803183"/>
              <a:gd name="connsiteY5" fmla="*/ 1776962 h 3571826"/>
              <a:gd name="connsiteX6" fmla="*/ 1500120 w 2803183"/>
              <a:gd name="connsiteY6" fmla="*/ 3228411 h 3571826"/>
              <a:gd name="connsiteX7" fmla="*/ 1219529 w 2803183"/>
              <a:gd name="connsiteY7" fmla="*/ 3356030 h 3571826"/>
              <a:gd name="connsiteX8" fmla="*/ 374577 w 2803183"/>
              <a:gd name="connsiteY8" fmla="*/ 3555218 h 3571826"/>
              <a:gd name="connsiteX9" fmla="*/ 163724 w 2803183"/>
              <a:gd name="connsiteY9" fmla="*/ 3502019 h 3571826"/>
              <a:gd name="connsiteX10" fmla="*/ 0 w 2803183"/>
              <a:gd name="connsiteY10" fmla="*/ 3438577 h 35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183" h="3571826">
                <a:moveTo>
                  <a:pt x="0" y="0"/>
                </a:moveTo>
                <a:lnTo>
                  <a:pt x="2204260" y="0"/>
                </a:lnTo>
                <a:lnTo>
                  <a:pt x="2219596" y="27890"/>
                </a:lnTo>
                <a:cubicBezTo>
                  <a:pt x="2258246" y="101175"/>
                  <a:pt x="2296785" y="176523"/>
                  <a:pt x="2335863" y="252934"/>
                </a:cubicBezTo>
                <a:cubicBezTo>
                  <a:pt x="2364658" y="309314"/>
                  <a:pt x="2394491" y="367575"/>
                  <a:pt x="2424807" y="425928"/>
                </a:cubicBezTo>
                <a:cubicBezTo>
                  <a:pt x="2696101" y="948228"/>
                  <a:pt x="2867464" y="1324430"/>
                  <a:pt x="2780331" y="1776962"/>
                </a:cubicBezTo>
                <a:cubicBezTo>
                  <a:pt x="2647567" y="2466479"/>
                  <a:pt x="2264711" y="2900581"/>
                  <a:pt x="1500120" y="3228411"/>
                </a:cubicBezTo>
                <a:cubicBezTo>
                  <a:pt x="1400046" y="3271308"/>
                  <a:pt x="1308251" y="3314372"/>
                  <a:pt x="1219529" y="3356030"/>
                </a:cubicBezTo>
                <a:cubicBezTo>
                  <a:pt x="851676" y="3528655"/>
                  <a:pt x="662152" y="3609205"/>
                  <a:pt x="374577" y="3555218"/>
                </a:cubicBezTo>
                <a:cubicBezTo>
                  <a:pt x="303192" y="3541816"/>
                  <a:pt x="232869" y="3524065"/>
                  <a:pt x="163724" y="3502019"/>
                </a:cubicBezTo>
                <a:lnTo>
                  <a:pt x="0" y="3438577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F1BC949-2CC9-471B-B631-56A9ED6B4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3545" y="985363"/>
            <a:ext cx="2825510" cy="268814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D2D00FA-311A-45B4-BEF8-AE54AED30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7418" y="885195"/>
            <a:ext cx="3040473" cy="290355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B2264C6-CC03-41E5-AD74-124047B40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16911" y="1112823"/>
            <a:ext cx="2578595" cy="2401654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BA87A6-EC43-4D46-87BC-406D6C9C7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6989" y="3782543"/>
            <a:ext cx="3779450" cy="3075458"/>
          </a:xfrm>
          <a:custGeom>
            <a:avLst/>
            <a:gdLst>
              <a:gd name="connsiteX0" fmla="*/ 1955825 w 3779450"/>
              <a:gd name="connsiteY0" fmla="*/ 0 h 3105939"/>
              <a:gd name="connsiteX1" fmla="*/ 3339380 w 3779450"/>
              <a:gd name="connsiteY1" fmla="*/ 843766 h 3105939"/>
              <a:gd name="connsiteX2" fmla="*/ 3486827 w 3779450"/>
              <a:gd name="connsiteY2" fmla="*/ 1059625 h 3105939"/>
              <a:gd name="connsiteX3" fmla="*/ 3779450 w 3779450"/>
              <a:gd name="connsiteY3" fmla="*/ 1739702 h 3105939"/>
              <a:gd name="connsiteX4" fmla="*/ 3602643 w 3779450"/>
              <a:gd name="connsiteY4" fmla="*/ 2472118 h 3105939"/>
              <a:gd name="connsiteX5" fmla="*/ 3115045 w 3779450"/>
              <a:gd name="connsiteY5" fmla="*/ 3101460 h 3105939"/>
              <a:gd name="connsiteX6" fmla="*/ 3109550 w 3779450"/>
              <a:gd name="connsiteY6" fmla="*/ 3105939 h 3105939"/>
              <a:gd name="connsiteX7" fmla="*/ 408379 w 3779450"/>
              <a:gd name="connsiteY7" fmla="*/ 3105939 h 3105939"/>
              <a:gd name="connsiteX8" fmla="*/ 340244 w 3779450"/>
              <a:gd name="connsiteY8" fmla="*/ 3011749 h 3105939"/>
              <a:gd name="connsiteX9" fmla="*/ 0 w 3779450"/>
              <a:gd name="connsiteY9" fmla="*/ 1739702 h 3105939"/>
              <a:gd name="connsiteX10" fmla="*/ 196353 w 3779450"/>
              <a:gd name="connsiteY10" fmla="*/ 1161012 h 3105939"/>
              <a:gd name="connsiteX11" fmla="*/ 777707 w 3779450"/>
              <a:gd name="connsiteY11" fmla="*/ 622167 h 3105939"/>
              <a:gd name="connsiteX12" fmla="*/ 905527 w 3779450"/>
              <a:gd name="connsiteY12" fmla="*/ 519091 h 3105939"/>
              <a:gd name="connsiteX13" fmla="*/ 1955825 w 3779450"/>
              <a:gd name="connsiteY13" fmla="*/ 0 h 310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79450" h="3105939">
                <a:moveTo>
                  <a:pt x="1955825" y="0"/>
                </a:moveTo>
                <a:cubicBezTo>
                  <a:pt x="2540099" y="0"/>
                  <a:pt x="2953891" y="252328"/>
                  <a:pt x="3339380" y="843766"/>
                </a:cubicBezTo>
                <a:cubicBezTo>
                  <a:pt x="3389826" y="921178"/>
                  <a:pt x="3439138" y="991582"/>
                  <a:pt x="3486827" y="1059625"/>
                </a:cubicBezTo>
                <a:cubicBezTo>
                  <a:pt x="3684478" y="1341752"/>
                  <a:pt x="3779450" y="1488471"/>
                  <a:pt x="3779450" y="1739702"/>
                </a:cubicBezTo>
                <a:cubicBezTo>
                  <a:pt x="3779450" y="1989158"/>
                  <a:pt x="3719920" y="2235578"/>
                  <a:pt x="3602643" y="2472118"/>
                </a:cubicBezTo>
                <a:cubicBezTo>
                  <a:pt x="3487881" y="2703511"/>
                  <a:pt x="3323808" y="2915316"/>
                  <a:pt x="3115045" y="3101460"/>
                </a:cubicBezTo>
                <a:lnTo>
                  <a:pt x="3109550" y="3105939"/>
                </a:lnTo>
                <a:lnTo>
                  <a:pt x="408379" y="3105939"/>
                </a:lnTo>
                <a:lnTo>
                  <a:pt x="340244" y="3011749"/>
                </a:lnTo>
                <a:cubicBezTo>
                  <a:pt x="119844" y="2671989"/>
                  <a:pt x="0" y="2227368"/>
                  <a:pt x="0" y="1739702"/>
                </a:cubicBezTo>
                <a:cubicBezTo>
                  <a:pt x="0" y="1517342"/>
                  <a:pt x="60585" y="1338881"/>
                  <a:pt x="196353" y="1161012"/>
                </a:cubicBezTo>
                <a:cubicBezTo>
                  <a:pt x="338366" y="974951"/>
                  <a:pt x="551751" y="803582"/>
                  <a:pt x="777707" y="622167"/>
                </a:cubicBezTo>
                <a:cubicBezTo>
                  <a:pt x="819395" y="588736"/>
                  <a:pt x="862461" y="554124"/>
                  <a:pt x="905527" y="519091"/>
                </a:cubicBezTo>
                <a:cubicBezTo>
                  <a:pt x="1291015" y="205559"/>
                  <a:pt x="1572365" y="0"/>
                  <a:pt x="1955825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431D197-D3D6-4ADE-A689-90E0AFF5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4132" y="3499226"/>
            <a:ext cx="4246072" cy="3372109"/>
          </a:xfrm>
          <a:custGeom>
            <a:avLst/>
            <a:gdLst>
              <a:gd name="connsiteX0" fmla="*/ 2197297 w 4246072"/>
              <a:gd name="connsiteY0" fmla="*/ 0 h 3389255"/>
              <a:gd name="connsiteX1" fmla="*/ 3751669 w 4246072"/>
              <a:gd name="connsiteY1" fmla="*/ 961057 h 3389255"/>
              <a:gd name="connsiteX2" fmla="*/ 3917321 w 4246072"/>
              <a:gd name="connsiteY2" fmla="*/ 1206923 h 3389255"/>
              <a:gd name="connsiteX3" fmla="*/ 4246072 w 4246072"/>
              <a:gd name="connsiteY3" fmla="*/ 1981537 h 3389255"/>
              <a:gd name="connsiteX4" fmla="*/ 4047436 w 4246072"/>
              <a:gd name="connsiteY4" fmla="*/ 2815766 h 3389255"/>
              <a:gd name="connsiteX5" fmla="*/ 3666046 w 4246072"/>
              <a:gd name="connsiteY5" fmla="*/ 3368206 h 3389255"/>
              <a:gd name="connsiteX6" fmla="*/ 3644738 w 4246072"/>
              <a:gd name="connsiteY6" fmla="*/ 3389255 h 3389255"/>
              <a:gd name="connsiteX7" fmla="*/ 358661 w 4246072"/>
              <a:gd name="connsiteY7" fmla="*/ 3389255 h 3389255"/>
              <a:gd name="connsiteX8" fmla="*/ 283112 w 4246072"/>
              <a:gd name="connsiteY8" fmla="*/ 3257451 h 3389255"/>
              <a:gd name="connsiteX9" fmla="*/ 0 w 4246072"/>
              <a:gd name="connsiteY9" fmla="*/ 1981537 h 3389255"/>
              <a:gd name="connsiteX10" fmla="*/ 220595 w 4246072"/>
              <a:gd name="connsiteY10" fmla="*/ 1322403 h 3389255"/>
              <a:gd name="connsiteX11" fmla="*/ 873725 w 4246072"/>
              <a:gd name="connsiteY11" fmla="*/ 708654 h 3389255"/>
              <a:gd name="connsiteX12" fmla="*/ 1017325 w 4246072"/>
              <a:gd name="connsiteY12" fmla="*/ 591249 h 3389255"/>
              <a:gd name="connsiteX13" fmla="*/ 2197297 w 4246072"/>
              <a:gd name="connsiteY13" fmla="*/ 0 h 338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6072" h="3389255">
                <a:moveTo>
                  <a:pt x="2197297" y="0"/>
                </a:moveTo>
                <a:cubicBezTo>
                  <a:pt x="2853708" y="0"/>
                  <a:pt x="3318587" y="287404"/>
                  <a:pt x="3751669" y="961057"/>
                </a:cubicBezTo>
                <a:cubicBezTo>
                  <a:pt x="3808344" y="1049230"/>
                  <a:pt x="3863744" y="1129422"/>
                  <a:pt x="3917321" y="1206923"/>
                </a:cubicBezTo>
                <a:cubicBezTo>
                  <a:pt x="4139374" y="1528268"/>
                  <a:pt x="4246072" y="1695383"/>
                  <a:pt x="4246072" y="1981537"/>
                </a:cubicBezTo>
                <a:cubicBezTo>
                  <a:pt x="4246072" y="2265670"/>
                  <a:pt x="4179193" y="2546344"/>
                  <a:pt x="4047436" y="2815766"/>
                </a:cubicBezTo>
                <a:cubicBezTo>
                  <a:pt x="3950738" y="3013435"/>
                  <a:pt x="3822878" y="3198554"/>
                  <a:pt x="3666046" y="3368206"/>
                </a:cubicBezTo>
                <a:lnTo>
                  <a:pt x="3644738" y="3389255"/>
                </a:lnTo>
                <a:lnTo>
                  <a:pt x="358661" y="3389255"/>
                </a:lnTo>
                <a:lnTo>
                  <a:pt x="283112" y="3257451"/>
                </a:lnTo>
                <a:cubicBezTo>
                  <a:pt x="98919" y="2897727"/>
                  <a:pt x="0" y="2457642"/>
                  <a:pt x="0" y="1981537"/>
                </a:cubicBezTo>
                <a:cubicBezTo>
                  <a:pt x="0" y="1728267"/>
                  <a:pt x="68065" y="1524998"/>
                  <a:pt x="220595" y="1322403"/>
                </a:cubicBezTo>
                <a:cubicBezTo>
                  <a:pt x="380142" y="1110479"/>
                  <a:pt x="619873" y="915287"/>
                  <a:pt x="873725" y="708654"/>
                </a:cubicBezTo>
                <a:cubicBezTo>
                  <a:pt x="920559" y="670576"/>
                  <a:pt x="968943" y="631153"/>
                  <a:pt x="1017325" y="591249"/>
                </a:cubicBezTo>
                <a:cubicBezTo>
                  <a:pt x="1450408" y="234134"/>
                  <a:pt x="1766494" y="0"/>
                  <a:pt x="2197297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90D459AE-B4F3-4C42-8A12-9BF1CD1102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54053" cy="3175473"/>
          </a:xfrm>
          <a:custGeom>
            <a:avLst/>
            <a:gdLst>
              <a:gd name="connsiteX0" fmla="*/ 0 w 2424997"/>
              <a:gd name="connsiteY0" fmla="*/ 0 h 3124865"/>
              <a:gd name="connsiteX1" fmla="*/ 1724737 w 2424997"/>
              <a:gd name="connsiteY1" fmla="*/ 0 h 3124865"/>
              <a:gd name="connsiteX2" fmla="*/ 1747203 w 2424997"/>
              <a:gd name="connsiteY2" fmla="*/ 28350 h 3124865"/>
              <a:gd name="connsiteX3" fmla="*/ 2038508 w 2424997"/>
              <a:gd name="connsiteY3" fmla="*/ 527042 h 3124865"/>
              <a:gd name="connsiteX4" fmla="*/ 2111635 w 2424997"/>
              <a:gd name="connsiteY4" fmla="*/ 663503 h 3124865"/>
              <a:gd name="connsiteX5" fmla="*/ 2407832 w 2424997"/>
              <a:gd name="connsiteY5" fmla="*/ 1727267 h 3124865"/>
              <a:gd name="connsiteX6" fmla="*/ 1378437 w 2424997"/>
              <a:gd name="connsiteY6" fmla="*/ 2860499 h 3124865"/>
              <a:gd name="connsiteX7" fmla="*/ 1151698 w 2424997"/>
              <a:gd name="connsiteY7" fmla="*/ 2959167 h 3124865"/>
              <a:gd name="connsiteX8" fmla="*/ 467819 w 2424997"/>
              <a:gd name="connsiteY8" fmla="*/ 3110822 h 3124865"/>
              <a:gd name="connsiteX9" fmla="*/ 130874 w 2424997"/>
              <a:gd name="connsiteY9" fmla="*/ 3004568 h 3124865"/>
              <a:gd name="connsiteX10" fmla="*/ 0 w 2424997"/>
              <a:gd name="connsiteY10" fmla="*/ 2936339 h 312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4997" h="3124865">
                <a:moveTo>
                  <a:pt x="0" y="0"/>
                </a:moveTo>
                <a:lnTo>
                  <a:pt x="1724737" y="0"/>
                </a:lnTo>
                <a:lnTo>
                  <a:pt x="1747203" y="28350"/>
                </a:lnTo>
                <a:cubicBezTo>
                  <a:pt x="1849704" y="172946"/>
                  <a:pt x="1942108" y="346224"/>
                  <a:pt x="2038508" y="527042"/>
                </a:cubicBezTo>
                <a:cubicBezTo>
                  <a:pt x="2062183" y="571517"/>
                  <a:pt x="2086714" y="617474"/>
                  <a:pt x="2111635" y="663503"/>
                </a:cubicBezTo>
                <a:cubicBezTo>
                  <a:pt x="2334664" y="1075517"/>
                  <a:pt x="2475813" y="1372148"/>
                  <a:pt x="2407832" y="1727267"/>
                </a:cubicBezTo>
                <a:cubicBezTo>
                  <a:pt x="2304253" y="2268357"/>
                  <a:pt x="1996405" y="2607287"/>
                  <a:pt x="1378437" y="2860499"/>
                </a:cubicBezTo>
                <a:cubicBezTo>
                  <a:pt x="1297555" y="2893630"/>
                  <a:pt x="1223386" y="2926944"/>
                  <a:pt x="1151698" y="2959167"/>
                </a:cubicBezTo>
                <a:cubicBezTo>
                  <a:pt x="854475" y="3092702"/>
                  <a:pt x="701291" y="3154909"/>
                  <a:pt x="467819" y="3110822"/>
                </a:cubicBezTo>
                <a:cubicBezTo>
                  <a:pt x="351909" y="3088935"/>
                  <a:pt x="239342" y="3053398"/>
                  <a:pt x="130874" y="3004568"/>
                </a:cubicBezTo>
                <a:lnTo>
                  <a:pt x="0" y="293633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0344694E-FBEE-4E6E-B940-5A77EE1224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7583" y="1237408"/>
            <a:ext cx="2233692" cy="216429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D848FBF2-F963-4A1F-B265-AB689736B7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4202" y="4007060"/>
            <a:ext cx="3444873" cy="2850940"/>
          </a:xfrm>
          <a:custGeom>
            <a:avLst/>
            <a:gdLst>
              <a:gd name="connsiteX0" fmla="*/ 1782686 w 3444873"/>
              <a:gd name="connsiteY0" fmla="*/ 0 h 2881420"/>
              <a:gd name="connsiteX1" fmla="*/ 3043760 w 3444873"/>
              <a:gd name="connsiteY1" fmla="*/ 738072 h 2881420"/>
              <a:gd name="connsiteX2" fmla="*/ 3178153 w 3444873"/>
              <a:gd name="connsiteY2" fmla="*/ 926892 h 2881420"/>
              <a:gd name="connsiteX3" fmla="*/ 3444873 w 3444873"/>
              <a:gd name="connsiteY3" fmla="*/ 1521780 h 2881420"/>
              <a:gd name="connsiteX4" fmla="*/ 3283718 w 3444873"/>
              <a:gd name="connsiteY4" fmla="*/ 2162452 h 2881420"/>
              <a:gd name="connsiteX5" fmla="*/ 2839285 w 3444873"/>
              <a:gd name="connsiteY5" fmla="*/ 2712960 h 2881420"/>
              <a:gd name="connsiteX6" fmla="*/ 2692803 w 3444873"/>
              <a:gd name="connsiteY6" fmla="*/ 2827545 h 2881420"/>
              <a:gd name="connsiteX7" fmla="*/ 2610242 w 3444873"/>
              <a:gd name="connsiteY7" fmla="*/ 2881420 h 2881420"/>
              <a:gd name="connsiteX8" fmla="*/ 523032 w 3444873"/>
              <a:gd name="connsiteY8" fmla="*/ 2881420 h 2881420"/>
              <a:gd name="connsiteX9" fmla="*/ 501539 w 3444873"/>
              <a:gd name="connsiteY9" fmla="*/ 2862881 h 2881420"/>
              <a:gd name="connsiteX10" fmla="*/ 401780 w 3444873"/>
              <a:gd name="connsiteY10" fmla="*/ 2756085 h 2881420"/>
              <a:gd name="connsiteX11" fmla="*/ 0 w 3444873"/>
              <a:gd name="connsiteY11" fmla="*/ 1521780 h 2881420"/>
              <a:gd name="connsiteX12" fmla="*/ 178970 w 3444873"/>
              <a:gd name="connsiteY12" fmla="*/ 1015579 h 2881420"/>
              <a:gd name="connsiteX13" fmla="*/ 708859 w 3444873"/>
              <a:gd name="connsiteY13" fmla="*/ 544230 h 2881420"/>
              <a:gd name="connsiteX14" fmla="*/ 825365 w 3444873"/>
              <a:gd name="connsiteY14" fmla="*/ 454067 h 2881420"/>
              <a:gd name="connsiteX15" fmla="*/ 1782686 w 3444873"/>
              <a:gd name="connsiteY15" fmla="*/ 0 h 288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4873" h="2881420">
                <a:moveTo>
                  <a:pt x="1782686" y="0"/>
                </a:moveTo>
                <a:cubicBezTo>
                  <a:pt x="2315236" y="0"/>
                  <a:pt x="2692396" y="220721"/>
                  <a:pt x="3043760" y="738072"/>
                </a:cubicBezTo>
                <a:cubicBezTo>
                  <a:pt x="3089740" y="805787"/>
                  <a:pt x="3134687" y="867372"/>
                  <a:pt x="3178153" y="926892"/>
                </a:cubicBezTo>
                <a:cubicBezTo>
                  <a:pt x="3358308" y="1173678"/>
                  <a:pt x="3444873" y="1302019"/>
                  <a:pt x="3444873" y="1521780"/>
                </a:cubicBezTo>
                <a:cubicBezTo>
                  <a:pt x="3444873" y="1739988"/>
                  <a:pt x="3390613" y="1955541"/>
                  <a:pt x="3283718" y="2162452"/>
                </a:cubicBezTo>
                <a:cubicBezTo>
                  <a:pt x="3179115" y="2364860"/>
                  <a:pt x="3029567" y="2550133"/>
                  <a:pt x="2839285" y="2712960"/>
                </a:cubicBezTo>
                <a:cubicBezTo>
                  <a:pt x="2792528" y="2752984"/>
                  <a:pt x="2743576" y="2791253"/>
                  <a:pt x="2692803" y="2827545"/>
                </a:cubicBezTo>
                <a:lnTo>
                  <a:pt x="2610242" y="2881420"/>
                </a:lnTo>
                <a:lnTo>
                  <a:pt x="523032" y="2881420"/>
                </a:lnTo>
                <a:lnTo>
                  <a:pt x="501539" y="2862881"/>
                </a:lnTo>
                <a:cubicBezTo>
                  <a:pt x="466750" y="2829417"/>
                  <a:pt x="433475" y="2793801"/>
                  <a:pt x="401780" y="2756085"/>
                </a:cubicBezTo>
                <a:cubicBezTo>
                  <a:pt x="142674" y="2447638"/>
                  <a:pt x="0" y="2009299"/>
                  <a:pt x="0" y="1521780"/>
                </a:cubicBezTo>
                <a:cubicBezTo>
                  <a:pt x="0" y="1327273"/>
                  <a:pt x="55222" y="1171168"/>
                  <a:pt x="178970" y="1015579"/>
                </a:cubicBezTo>
                <a:cubicBezTo>
                  <a:pt x="308413" y="852825"/>
                  <a:pt x="502908" y="702921"/>
                  <a:pt x="708859" y="544230"/>
                </a:cubicBezTo>
                <a:cubicBezTo>
                  <a:pt x="746858" y="514988"/>
                  <a:pt x="786112" y="484711"/>
                  <a:pt x="825365" y="454067"/>
                </a:cubicBezTo>
                <a:cubicBezTo>
                  <a:pt x="1176728" y="179810"/>
                  <a:pt x="1433172" y="0"/>
                  <a:pt x="1782686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5AE605FD-E2BD-48D3-A2C4-60E67DD85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1382" y="2312988"/>
            <a:ext cx="4774784" cy="3651250"/>
          </a:xfrm>
        </p:spPr>
        <p:txBody>
          <a:bodyPr>
            <a:normAutofit/>
          </a:bodyPr>
          <a:lstStyle>
            <a:lvl1pPr>
              <a:defRPr spc="0"/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85" name="Footer Placeholder 4">
            <a:extLst>
              <a:ext uri="{FF2B5EF4-FFF2-40B4-BE49-F238E27FC236}">
                <a16:creationId xmlns:a16="http://schemas.microsoft.com/office/drawing/2014/main" id="{0175CA32-28D6-4BB4-A489-25BCF1FA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1382" y="6170613"/>
            <a:ext cx="2437439" cy="457077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9" name="Date Placeholder 22">
            <a:extLst>
              <a:ext uri="{FF2B5EF4-FFF2-40B4-BE49-F238E27FC236}">
                <a16:creationId xmlns:a16="http://schemas.microsoft.com/office/drawing/2014/main" id="{1BE603F5-0A57-4324-882D-14EC1A8C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1745" y="6170490"/>
            <a:ext cx="1829076" cy="4572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9" name="Slide Number Placeholder 31">
            <a:extLst>
              <a:ext uri="{FF2B5EF4-FFF2-40B4-BE49-F238E27FC236}">
                <a16:creationId xmlns:a16="http://schemas.microsoft.com/office/drawing/2014/main" id="{959C448F-2494-48EB-82EF-21C67128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77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3C76B81-402B-4E5D-8078-908DB1F2DD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586" y="0"/>
            <a:ext cx="7212414" cy="6858000"/>
          </a:xfrm>
          <a:custGeom>
            <a:avLst/>
            <a:gdLst>
              <a:gd name="connsiteX0" fmla="*/ 1494409 w 7212414"/>
              <a:gd name="connsiteY0" fmla="*/ 0 h 6858000"/>
              <a:gd name="connsiteX1" fmla="*/ 7212414 w 7212414"/>
              <a:gd name="connsiteY1" fmla="*/ 0 h 6858000"/>
              <a:gd name="connsiteX2" fmla="*/ 7212414 w 7212414"/>
              <a:gd name="connsiteY2" fmla="*/ 6858000 h 6858000"/>
              <a:gd name="connsiteX3" fmla="*/ 238313 w 7212414"/>
              <a:gd name="connsiteY3" fmla="*/ 6858000 h 6858000"/>
              <a:gd name="connsiteX4" fmla="*/ 251264 w 7212414"/>
              <a:gd name="connsiteY4" fmla="*/ 6849373 h 6858000"/>
              <a:gd name="connsiteX5" fmla="*/ 776282 w 7212414"/>
              <a:gd name="connsiteY5" fmla="*/ 6451411 h 6858000"/>
              <a:gd name="connsiteX6" fmla="*/ 2741607 w 7212414"/>
              <a:gd name="connsiteY6" fmla="*/ 3678515 h 6858000"/>
              <a:gd name="connsiteX7" fmla="*/ 1521342 w 7212414"/>
              <a:gd name="connsiteY7" fmla="*/ 24338 h 6858000"/>
              <a:gd name="connsiteX8" fmla="*/ 879874 w 7212414"/>
              <a:gd name="connsiteY8" fmla="*/ 0 h 6858000"/>
              <a:gd name="connsiteX9" fmla="*/ 1477051 w 7212414"/>
              <a:gd name="connsiteY9" fmla="*/ 0 h 6858000"/>
              <a:gd name="connsiteX10" fmla="*/ 1503062 w 7212414"/>
              <a:gd name="connsiteY10" fmla="*/ 23504 h 6858000"/>
              <a:gd name="connsiteX11" fmla="*/ 2723328 w 7212414"/>
              <a:gd name="connsiteY11" fmla="*/ 3677682 h 6858000"/>
              <a:gd name="connsiteX12" fmla="*/ 758003 w 7212414"/>
              <a:gd name="connsiteY12" fmla="*/ 6450578 h 6858000"/>
              <a:gd name="connsiteX13" fmla="*/ 232984 w 7212414"/>
              <a:gd name="connsiteY13" fmla="*/ 6848540 h 6858000"/>
              <a:gd name="connsiteX14" fmla="*/ 218782 w 7212414"/>
              <a:gd name="connsiteY14" fmla="*/ 6858000 h 6858000"/>
              <a:gd name="connsiteX15" fmla="*/ 0 w 7212414"/>
              <a:gd name="connsiteY15" fmla="*/ 6858000 h 6858000"/>
              <a:gd name="connsiteX16" fmla="*/ 105163 w 7212414"/>
              <a:gd name="connsiteY16" fmla="*/ 6785068 h 6858000"/>
              <a:gd name="connsiteX17" fmla="*/ 621812 w 7212414"/>
              <a:gd name="connsiteY17" fmla="*/ 6378742 h 6858000"/>
              <a:gd name="connsiteX18" fmla="*/ 2496161 w 7212414"/>
              <a:gd name="connsiteY18" fmla="*/ 3621913 h 6858000"/>
              <a:gd name="connsiteX19" fmla="*/ 895263 w 7212414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12414" h="6858000">
                <a:moveTo>
                  <a:pt x="1494409" y="0"/>
                </a:moveTo>
                <a:lnTo>
                  <a:pt x="7212414" y="0"/>
                </a:lnTo>
                <a:lnTo>
                  <a:pt x="7212414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</a:extLst>
          </p:cNvPr>
          <p:cNvSpPr/>
          <p:nvPr userDrawn="1"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5274860" cy="3066706"/>
          </a:xfrm>
        </p:spPr>
        <p:txBody>
          <a:bodyPr anchor="b"/>
          <a:lstStyle>
            <a:lvl1pPr>
              <a:defRPr sz="6000" spc="0"/>
            </a:lvl1pPr>
          </a:lstStyle>
          <a:p>
            <a:r>
              <a:rPr lang="en-US" altLang="zh-CN" sz="6000"/>
              <a:t>Click to edit Master title style</a:t>
            </a:r>
            <a:endParaRPr lang="en-US" sz="6000" dirty="0"/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51F0DB4-631C-4CFA-B7CD-271E701A3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162357" cy="1576188"/>
          </a:xfrm>
        </p:spPr>
        <p:txBody>
          <a:bodyPr anchor="t"/>
          <a:lstStyle>
            <a:lvl1pPr>
              <a:defRPr strike="noStrike"/>
            </a:lvl1pPr>
          </a:lstStyle>
          <a:p>
            <a:r>
              <a:rPr lang="en-US" altLang="zh-CN" b="0"/>
              <a:t>Click to edit Master subtitle style</a:t>
            </a:r>
            <a:endParaRPr lang="en-US" b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</a:extLst>
          </p:cNvPr>
          <p:cNvSpPr/>
          <p:nvPr userDrawn="1"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02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DCE10AF-EFC7-450A-8AB0-0BDC3689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222" y="442913"/>
            <a:ext cx="8263570" cy="1344612"/>
          </a:xfrm>
        </p:spPr>
        <p:txBody>
          <a:bodyPr anchor="b"/>
          <a:lstStyle>
            <a:lvl1pPr>
              <a:defRPr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073D2B5-4489-48A5-BD84-C92B7179A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CBB1601-97BD-4C51-82D2-26EA206278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3" y="3978381"/>
            <a:ext cx="12188647" cy="2879619"/>
          </a:xfrm>
          <a:custGeom>
            <a:avLst/>
            <a:gdLst>
              <a:gd name="connsiteX0" fmla="*/ 0 w 12188647"/>
              <a:gd name="connsiteY0" fmla="*/ 0 h 2879619"/>
              <a:gd name="connsiteX1" fmla="*/ 136072 w 12188647"/>
              <a:gd name="connsiteY1" fmla="*/ 82968 h 2879619"/>
              <a:gd name="connsiteX2" fmla="*/ 857450 w 12188647"/>
              <a:gd name="connsiteY2" fmla="*/ 470830 h 2879619"/>
              <a:gd name="connsiteX3" fmla="*/ 5751832 w 12188647"/>
              <a:gd name="connsiteY3" fmla="*/ 1877960 h 2879619"/>
              <a:gd name="connsiteX4" fmla="*/ 12163508 w 12188647"/>
              <a:gd name="connsiteY4" fmla="*/ 676118 h 2879619"/>
              <a:gd name="connsiteX5" fmla="*/ 12188647 w 12188647"/>
              <a:gd name="connsiteY5" fmla="*/ 660457 h 2879619"/>
              <a:gd name="connsiteX6" fmla="*/ 12188647 w 12188647"/>
              <a:gd name="connsiteY6" fmla="*/ 2879619 h 2879619"/>
              <a:gd name="connsiteX7" fmla="*/ 0 w 12188647"/>
              <a:gd name="connsiteY7" fmla="*/ 2879619 h 2879619"/>
              <a:gd name="connsiteX8" fmla="*/ 0 w 12188647"/>
              <a:gd name="connsiteY8" fmla="*/ 309760 h 2879619"/>
              <a:gd name="connsiteX9" fmla="*/ 11983 w 12188647"/>
              <a:gd name="connsiteY9" fmla="*/ 317356 h 2879619"/>
              <a:gd name="connsiteX10" fmla="*/ 719453 w 12188647"/>
              <a:gd name="connsiteY10" fmla="*/ 711503 h 2879619"/>
              <a:gd name="connsiteX11" fmla="*/ 5648922 w 12188647"/>
              <a:gd name="connsiteY11" fmla="*/ 2186930 h 2879619"/>
              <a:gd name="connsiteX12" fmla="*/ 12145074 w 12188647"/>
              <a:gd name="connsiteY12" fmla="*/ 1270841 h 2879619"/>
              <a:gd name="connsiteX13" fmla="*/ 12188341 w 12188647"/>
              <a:gd name="connsiteY13" fmla="*/ 1250622 h 2879619"/>
              <a:gd name="connsiteX14" fmla="*/ 12188341 w 12188647"/>
              <a:gd name="connsiteY14" fmla="*/ 1237591 h 2879619"/>
              <a:gd name="connsiteX15" fmla="*/ 12146557 w 12188647"/>
              <a:gd name="connsiteY15" fmla="*/ 1257118 h 2879619"/>
              <a:gd name="connsiteX16" fmla="*/ 5650403 w 12188647"/>
              <a:gd name="connsiteY16" fmla="*/ 2173208 h 2879619"/>
              <a:gd name="connsiteX17" fmla="*/ 720934 w 12188647"/>
              <a:gd name="connsiteY17" fmla="*/ 697780 h 2879619"/>
              <a:gd name="connsiteX18" fmla="*/ 13463 w 12188647"/>
              <a:gd name="connsiteY18" fmla="*/ 303633 h 2879619"/>
              <a:gd name="connsiteX19" fmla="*/ 0 w 12188647"/>
              <a:gd name="connsiteY19" fmla="*/ 295098 h 2879619"/>
              <a:gd name="connsiteX20" fmla="*/ 0 w 12188647"/>
              <a:gd name="connsiteY20" fmla="*/ 155134 h 2879619"/>
              <a:gd name="connsiteX21" fmla="*/ 134244 w 12188647"/>
              <a:gd name="connsiteY21" fmla="*/ 236988 h 2879619"/>
              <a:gd name="connsiteX22" fmla="*/ 855622 w 12188647"/>
              <a:gd name="connsiteY22" fmla="*/ 624851 h 2879619"/>
              <a:gd name="connsiteX23" fmla="*/ 5750002 w 12188647"/>
              <a:gd name="connsiteY23" fmla="*/ 2031981 h 2879619"/>
              <a:gd name="connsiteX24" fmla="*/ 12161680 w 12188647"/>
              <a:gd name="connsiteY24" fmla="*/ 830139 h 2879619"/>
              <a:gd name="connsiteX25" fmla="*/ 12188341 w 12188647"/>
              <a:gd name="connsiteY25" fmla="*/ 813529 h 2879619"/>
              <a:gd name="connsiteX26" fmla="*/ 12188341 w 12188647"/>
              <a:gd name="connsiteY26" fmla="*/ 788245 h 2879619"/>
              <a:gd name="connsiteX27" fmla="*/ 12161680 w 12188647"/>
              <a:gd name="connsiteY27" fmla="*/ 804854 h 2879619"/>
              <a:gd name="connsiteX28" fmla="*/ 5750002 w 12188647"/>
              <a:gd name="connsiteY28" fmla="*/ 2006696 h 2879619"/>
              <a:gd name="connsiteX29" fmla="*/ 855622 w 12188647"/>
              <a:gd name="connsiteY29" fmla="*/ 599566 h 2879619"/>
              <a:gd name="connsiteX30" fmla="*/ 134244 w 12188647"/>
              <a:gd name="connsiteY30" fmla="*/ 211703 h 2879619"/>
              <a:gd name="connsiteX31" fmla="*/ 0 w 12188647"/>
              <a:gd name="connsiteY31" fmla="*/ 129850 h 28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88647" h="2879619">
                <a:moveTo>
                  <a:pt x="0" y="0"/>
                </a:moveTo>
                <a:lnTo>
                  <a:pt x="136072" y="82968"/>
                </a:lnTo>
                <a:cubicBezTo>
                  <a:pt x="362717" y="213458"/>
                  <a:pt x="607531" y="341553"/>
                  <a:pt x="857450" y="470830"/>
                </a:cubicBezTo>
                <a:cubicBezTo>
                  <a:pt x="2229816" y="1180739"/>
                  <a:pt x="3356379" y="1877960"/>
                  <a:pt x="5751832" y="1877960"/>
                </a:cubicBezTo>
                <a:cubicBezTo>
                  <a:pt x="8469032" y="1877960"/>
                  <a:pt x="10848618" y="1447240"/>
                  <a:pt x="12163508" y="676118"/>
                </a:cubicBezTo>
                <a:lnTo>
                  <a:pt x="12188647" y="660457"/>
                </a:lnTo>
                <a:lnTo>
                  <a:pt x="12188647" y="2879619"/>
                </a:lnTo>
                <a:lnTo>
                  <a:pt x="0" y="2879619"/>
                </a:lnTo>
                <a:lnTo>
                  <a:pt x="0" y="309760"/>
                </a:lnTo>
                <a:lnTo>
                  <a:pt x="11983" y="317356"/>
                </a:lnTo>
                <a:cubicBezTo>
                  <a:pt x="233346" y="449640"/>
                  <a:pt x="473813" y="579941"/>
                  <a:pt x="719453" y="711503"/>
                </a:cubicBezTo>
                <a:cubicBezTo>
                  <a:pt x="2068317" y="1433952"/>
                  <a:pt x="3163489" y="2139069"/>
                  <a:pt x="5648922" y="2186930"/>
                </a:cubicBezTo>
                <a:cubicBezTo>
                  <a:pt x="8291985" y="2237827"/>
                  <a:pt x="10667193" y="1912168"/>
                  <a:pt x="12145074" y="1270841"/>
                </a:cubicBezTo>
                <a:lnTo>
                  <a:pt x="12188341" y="1250622"/>
                </a:lnTo>
                <a:lnTo>
                  <a:pt x="12188341" y="1237591"/>
                </a:lnTo>
                <a:lnTo>
                  <a:pt x="12146557" y="1257118"/>
                </a:lnTo>
                <a:cubicBezTo>
                  <a:pt x="10668674" y="1898444"/>
                  <a:pt x="8293467" y="2224105"/>
                  <a:pt x="5650403" y="2173208"/>
                </a:cubicBezTo>
                <a:cubicBezTo>
                  <a:pt x="3164970" y="2125346"/>
                  <a:pt x="2069799" y="1420229"/>
                  <a:pt x="720934" y="697780"/>
                </a:cubicBezTo>
                <a:cubicBezTo>
                  <a:pt x="475294" y="566218"/>
                  <a:pt x="234827" y="435916"/>
                  <a:pt x="13463" y="303633"/>
                </a:cubicBezTo>
                <a:lnTo>
                  <a:pt x="0" y="295098"/>
                </a:lnTo>
                <a:lnTo>
                  <a:pt x="0" y="155134"/>
                </a:lnTo>
                <a:lnTo>
                  <a:pt x="134244" y="236988"/>
                </a:lnTo>
                <a:cubicBezTo>
                  <a:pt x="360889" y="367478"/>
                  <a:pt x="605703" y="495573"/>
                  <a:pt x="855622" y="624851"/>
                </a:cubicBezTo>
                <a:cubicBezTo>
                  <a:pt x="2227988" y="1334759"/>
                  <a:pt x="3354551" y="2031981"/>
                  <a:pt x="5750002" y="2031981"/>
                </a:cubicBezTo>
                <a:cubicBezTo>
                  <a:pt x="8467203" y="2031981"/>
                  <a:pt x="10846790" y="1601260"/>
                  <a:pt x="12161680" y="830139"/>
                </a:cubicBezTo>
                <a:lnTo>
                  <a:pt x="12188341" y="813529"/>
                </a:lnTo>
                <a:lnTo>
                  <a:pt x="12188341" y="788245"/>
                </a:lnTo>
                <a:lnTo>
                  <a:pt x="12161680" y="804854"/>
                </a:lnTo>
                <a:cubicBezTo>
                  <a:pt x="10846790" y="1575976"/>
                  <a:pt x="8467203" y="2006696"/>
                  <a:pt x="5750002" y="2006696"/>
                </a:cubicBezTo>
                <a:cubicBezTo>
                  <a:pt x="3354551" y="2006696"/>
                  <a:pt x="2227988" y="1309475"/>
                  <a:pt x="855622" y="599566"/>
                </a:cubicBezTo>
                <a:cubicBezTo>
                  <a:pt x="605703" y="470288"/>
                  <a:pt x="360889" y="342194"/>
                  <a:pt x="134244" y="211703"/>
                </a:cubicBezTo>
                <a:lnTo>
                  <a:pt x="0" y="1298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5" name="Slide Number Placeholder 31">
            <a:extLst>
              <a:ext uri="{FF2B5EF4-FFF2-40B4-BE49-F238E27FC236}">
                <a16:creationId xmlns:a16="http://schemas.microsoft.com/office/drawing/2014/main" id="{A785EF8F-8A0F-41F7-BFA0-9E9AB06C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A35DFC-52A3-4FE0-BDBA-E78DB63F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88E3CC0-16AD-416F-828A-7989A873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384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7E2F0C9-450A-46BE-9D30-BF2BCDB2C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38912"/>
            <a:ext cx="7340048" cy="1651054"/>
          </a:xfrm>
        </p:spPr>
        <p:txBody>
          <a:bodyPr anchor="b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E554E25-FBED-49B5-ADA0-6DA5D8E8DD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17049" cy="6858000"/>
          </a:xfrm>
          <a:custGeom>
            <a:avLst/>
            <a:gdLst>
              <a:gd name="connsiteX0" fmla="*/ 2112162 w 2417049"/>
              <a:gd name="connsiteY0" fmla="*/ 0 h 6858000"/>
              <a:gd name="connsiteX1" fmla="*/ 2417049 w 2417049"/>
              <a:gd name="connsiteY1" fmla="*/ 0 h 6858000"/>
              <a:gd name="connsiteX2" fmla="*/ 2394205 w 2417049"/>
              <a:gd name="connsiteY2" fmla="*/ 17461 h 6858000"/>
              <a:gd name="connsiteX3" fmla="*/ 741074 w 2417049"/>
              <a:gd name="connsiteY3" fmla="*/ 4217082 h 6858000"/>
              <a:gd name="connsiteX4" fmla="*/ 2004991 w 2417049"/>
              <a:gd name="connsiteY4" fmla="*/ 6804604 h 6858000"/>
              <a:gd name="connsiteX5" fmla="*/ 2062346 w 2417049"/>
              <a:gd name="connsiteY5" fmla="*/ 6858000 h 6858000"/>
              <a:gd name="connsiteX6" fmla="*/ 1953913 w 2417049"/>
              <a:gd name="connsiteY6" fmla="*/ 6858000 h 6858000"/>
              <a:gd name="connsiteX7" fmla="*/ 1693070 w 2417049"/>
              <a:gd name="connsiteY7" fmla="*/ 6599739 h 6858000"/>
              <a:gd name="connsiteX8" fmla="*/ 567934 w 2417049"/>
              <a:gd name="connsiteY8" fmla="*/ 4115040 h 6858000"/>
              <a:gd name="connsiteX9" fmla="*/ 2091112 w 2417049"/>
              <a:gd name="connsiteY9" fmla="*/ 17040 h 6858000"/>
              <a:gd name="connsiteX10" fmla="*/ 1672271 w 2417049"/>
              <a:gd name="connsiteY10" fmla="*/ 0 h 6858000"/>
              <a:gd name="connsiteX11" fmla="*/ 2094397 w 2417049"/>
              <a:gd name="connsiteY11" fmla="*/ 0 h 6858000"/>
              <a:gd name="connsiteX12" fmla="*/ 2073347 w 2417049"/>
              <a:gd name="connsiteY12" fmla="*/ 17040 h 6858000"/>
              <a:gd name="connsiteX13" fmla="*/ 550169 w 2417049"/>
              <a:gd name="connsiteY13" fmla="*/ 4115040 h 6858000"/>
              <a:gd name="connsiteX14" fmla="*/ 1675306 w 2417049"/>
              <a:gd name="connsiteY14" fmla="*/ 6599739 h 6858000"/>
              <a:gd name="connsiteX15" fmla="*/ 1936149 w 2417049"/>
              <a:gd name="connsiteY15" fmla="*/ 6858000 h 6858000"/>
              <a:gd name="connsiteX16" fmla="*/ 1682790 w 2417049"/>
              <a:gd name="connsiteY16" fmla="*/ 6858000 h 6858000"/>
              <a:gd name="connsiteX17" fmla="*/ 1434206 w 2417049"/>
              <a:gd name="connsiteY17" fmla="*/ 6615157 h 6858000"/>
              <a:gd name="connsiteX18" fmla="*/ 385335 w 2417049"/>
              <a:gd name="connsiteY18" fmla="*/ 4282319 h 6858000"/>
              <a:gd name="connsiteX19" fmla="*/ 1645413 w 2417049"/>
              <a:gd name="connsiteY19" fmla="*/ 27367 h 6858000"/>
              <a:gd name="connsiteX20" fmla="*/ 0 w 2417049"/>
              <a:gd name="connsiteY20" fmla="*/ 0 h 6858000"/>
              <a:gd name="connsiteX21" fmla="*/ 1654347 w 2417049"/>
              <a:gd name="connsiteY21" fmla="*/ 0 h 6858000"/>
              <a:gd name="connsiteX22" fmla="*/ 1626537 w 2417049"/>
              <a:gd name="connsiteY22" fmla="*/ 28337 h 6858000"/>
              <a:gd name="connsiteX23" fmla="*/ 366460 w 2417049"/>
              <a:gd name="connsiteY23" fmla="*/ 4283289 h 6858000"/>
              <a:gd name="connsiteX24" fmla="*/ 1415329 w 2417049"/>
              <a:gd name="connsiteY24" fmla="*/ 6616128 h 6858000"/>
              <a:gd name="connsiteX25" fmla="*/ 1662921 w 2417049"/>
              <a:gd name="connsiteY25" fmla="*/ 6858000 h 6858000"/>
              <a:gd name="connsiteX26" fmla="*/ 0 w 2417049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17049" h="6858000">
                <a:moveTo>
                  <a:pt x="2112162" y="0"/>
                </a:moveTo>
                <a:lnTo>
                  <a:pt x="2417049" y="0"/>
                </a:lnTo>
                <a:lnTo>
                  <a:pt x="2394205" y="17461"/>
                </a:lnTo>
                <a:cubicBezTo>
                  <a:pt x="1333530" y="878708"/>
                  <a:pt x="741074" y="2437327"/>
                  <a:pt x="741074" y="4217082"/>
                </a:cubicBezTo>
                <a:cubicBezTo>
                  <a:pt x="741074" y="5418356"/>
                  <a:pt x="1303237" y="6132444"/>
                  <a:pt x="2004991" y="6804604"/>
                </a:cubicBezTo>
                <a:lnTo>
                  <a:pt x="2062346" y="6858000"/>
                </a:lnTo>
                <a:lnTo>
                  <a:pt x="1953913" y="6858000"/>
                </a:lnTo>
                <a:lnTo>
                  <a:pt x="1693070" y="6599739"/>
                </a:lnTo>
                <a:cubicBezTo>
                  <a:pt x="1064979" y="5955416"/>
                  <a:pt x="567934" y="5263323"/>
                  <a:pt x="567934" y="4115040"/>
                </a:cubicBezTo>
                <a:cubicBezTo>
                  <a:pt x="567934" y="2378351"/>
                  <a:pt x="1113816" y="857447"/>
                  <a:pt x="2091112" y="17040"/>
                </a:cubicBezTo>
                <a:close/>
                <a:moveTo>
                  <a:pt x="1672271" y="0"/>
                </a:moveTo>
                <a:lnTo>
                  <a:pt x="2094397" y="0"/>
                </a:lnTo>
                <a:lnTo>
                  <a:pt x="2073347" y="17040"/>
                </a:lnTo>
                <a:cubicBezTo>
                  <a:pt x="1096051" y="857447"/>
                  <a:pt x="550169" y="2378351"/>
                  <a:pt x="550169" y="4115040"/>
                </a:cubicBezTo>
                <a:cubicBezTo>
                  <a:pt x="550169" y="5263323"/>
                  <a:pt x="1047215" y="5955416"/>
                  <a:pt x="1675306" y="6599739"/>
                </a:cubicBezTo>
                <a:lnTo>
                  <a:pt x="1936149" y="6858000"/>
                </a:lnTo>
                <a:lnTo>
                  <a:pt x="1682790" y="6858000"/>
                </a:lnTo>
                <a:lnTo>
                  <a:pt x="1434206" y="6615157"/>
                </a:lnTo>
                <a:cubicBezTo>
                  <a:pt x="861085" y="6026831"/>
                  <a:pt x="428538" y="5350659"/>
                  <a:pt x="385335" y="4282319"/>
                </a:cubicBezTo>
                <a:cubicBezTo>
                  <a:pt x="315325" y="2551123"/>
                  <a:pt x="763271" y="995374"/>
                  <a:pt x="1645413" y="27367"/>
                </a:cubicBezTo>
                <a:close/>
                <a:moveTo>
                  <a:pt x="0" y="0"/>
                </a:moveTo>
                <a:lnTo>
                  <a:pt x="1654347" y="0"/>
                </a:lnTo>
                <a:lnTo>
                  <a:pt x="1626537" y="28337"/>
                </a:lnTo>
                <a:cubicBezTo>
                  <a:pt x="744394" y="996343"/>
                  <a:pt x="296450" y="2552094"/>
                  <a:pt x="366460" y="4283289"/>
                </a:cubicBezTo>
                <a:cubicBezTo>
                  <a:pt x="409662" y="5351630"/>
                  <a:pt x="842209" y="6027802"/>
                  <a:pt x="1415329" y="6616128"/>
                </a:cubicBezTo>
                <a:lnTo>
                  <a:pt x="16629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B6A8D76-E69B-4696-9428-6B1F02AB6F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296" y="1"/>
            <a:ext cx="3047704" cy="6857999"/>
          </a:xfrm>
          <a:custGeom>
            <a:avLst/>
            <a:gdLst>
              <a:gd name="connsiteX0" fmla="*/ 982019 w 3047704"/>
              <a:gd name="connsiteY0" fmla="*/ 0 h 6857999"/>
              <a:gd name="connsiteX1" fmla="*/ 3047704 w 3047704"/>
              <a:gd name="connsiteY1" fmla="*/ 0 h 6857999"/>
              <a:gd name="connsiteX2" fmla="*/ 3047704 w 3047704"/>
              <a:gd name="connsiteY2" fmla="*/ 6857999 h 6857999"/>
              <a:gd name="connsiteX3" fmla="*/ 314373 w 3047704"/>
              <a:gd name="connsiteY3" fmla="*/ 6857999 h 6857999"/>
              <a:gd name="connsiteX4" fmla="*/ 417053 w 3047704"/>
              <a:gd name="connsiteY4" fmla="*/ 6776130 h 6857999"/>
              <a:gd name="connsiteX5" fmla="*/ 2189706 w 3047704"/>
              <a:gd name="connsiteY5" fmla="*/ 3968277 h 6857999"/>
              <a:gd name="connsiteX6" fmla="*/ 1015028 w 3047704"/>
              <a:gd name="connsiteY6" fmla="*/ 35110 h 6857999"/>
              <a:gd name="connsiteX7" fmla="*/ 687894 w 3047704"/>
              <a:gd name="connsiteY7" fmla="*/ 0 h 6857999"/>
              <a:gd name="connsiteX8" fmla="*/ 962740 w 3047704"/>
              <a:gd name="connsiteY8" fmla="*/ 0 h 6857999"/>
              <a:gd name="connsiteX9" fmla="*/ 994866 w 3047704"/>
              <a:gd name="connsiteY9" fmla="*/ 34171 h 6857999"/>
              <a:gd name="connsiteX10" fmla="*/ 2169546 w 3047704"/>
              <a:gd name="connsiteY10" fmla="*/ 3967339 h 6857999"/>
              <a:gd name="connsiteX11" fmla="*/ 396891 w 3047704"/>
              <a:gd name="connsiteY11" fmla="*/ 6775192 h 6857999"/>
              <a:gd name="connsiteX12" fmla="*/ 293035 w 3047704"/>
              <a:gd name="connsiteY12" fmla="*/ 6857999 h 6857999"/>
              <a:gd name="connsiteX13" fmla="*/ 171208 w 3047704"/>
              <a:gd name="connsiteY13" fmla="*/ 6857999 h 6857999"/>
              <a:gd name="connsiteX14" fmla="*/ 426438 w 3047704"/>
              <a:gd name="connsiteY14" fmla="*/ 6651337 h 6857999"/>
              <a:gd name="connsiteX15" fmla="*/ 1972117 w 3047704"/>
              <a:gd name="connsiteY15" fmla="*/ 3859832 h 6857999"/>
              <a:gd name="connsiteX16" fmla="*/ 772975 w 3047704"/>
              <a:gd name="connsiteY16" fmla="*/ 99143 h 6857999"/>
              <a:gd name="connsiteX17" fmla="*/ 354738 w 3047704"/>
              <a:gd name="connsiteY17" fmla="*/ 0 h 6857999"/>
              <a:gd name="connsiteX18" fmla="*/ 663489 w 3047704"/>
              <a:gd name="connsiteY18" fmla="*/ 0 h 6857999"/>
              <a:gd name="connsiteX19" fmla="*/ 748570 w 3047704"/>
              <a:gd name="connsiteY19" fmla="*/ 99143 h 6857999"/>
              <a:gd name="connsiteX20" fmla="*/ 1947712 w 3047704"/>
              <a:gd name="connsiteY20" fmla="*/ 3859832 h 6857999"/>
              <a:gd name="connsiteX21" fmla="*/ 402035 w 3047704"/>
              <a:gd name="connsiteY21" fmla="*/ 6651337 h 6857999"/>
              <a:gd name="connsiteX22" fmla="*/ 146805 w 3047704"/>
              <a:gd name="connsiteY22" fmla="*/ 6857999 h 6857999"/>
              <a:gd name="connsiteX23" fmla="*/ 0 w 3047704"/>
              <a:gd name="connsiteY23" fmla="*/ 6857999 h 6857999"/>
              <a:gd name="connsiteX24" fmla="*/ 224325 w 3047704"/>
              <a:gd name="connsiteY24" fmla="*/ 6659295 h 6857999"/>
              <a:gd name="connsiteX25" fmla="*/ 1789426 w 3047704"/>
              <a:gd name="connsiteY25" fmla="*/ 3879328 h 6857999"/>
              <a:gd name="connsiteX26" fmla="*/ 517450 w 3047704"/>
              <a:gd name="connsiteY26" fmla="*/ 16065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7704" h="6857999">
                <a:moveTo>
                  <a:pt x="982019" y="0"/>
                </a:moveTo>
                <a:lnTo>
                  <a:pt x="3047704" y="0"/>
                </a:lnTo>
                <a:lnTo>
                  <a:pt x="3047704" y="6857999"/>
                </a:lnTo>
                <a:lnTo>
                  <a:pt x="314373" y="6857999"/>
                </a:lnTo>
                <a:lnTo>
                  <a:pt x="417053" y="6776130"/>
                </a:lnTo>
                <a:cubicBezTo>
                  <a:pt x="1327353" y="6049362"/>
                  <a:pt x="2128179" y="5345971"/>
                  <a:pt x="2189706" y="3968277"/>
                </a:cubicBezTo>
                <a:cubicBezTo>
                  <a:pt x="2259809" y="2398561"/>
                  <a:pt x="1843680" y="977981"/>
                  <a:pt x="1015028" y="35110"/>
                </a:cubicBezTo>
                <a:close/>
                <a:moveTo>
                  <a:pt x="687894" y="0"/>
                </a:moveTo>
                <a:lnTo>
                  <a:pt x="962740" y="0"/>
                </a:lnTo>
                <a:lnTo>
                  <a:pt x="994866" y="34171"/>
                </a:lnTo>
                <a:cubicBezTo>
                  <a:pt x="1823518" y="977043"/>
                  <a:pt x="2239649" y="2397622"/>
                  <a:pt x="2169546" y="3967339"/>
                </a:cubicBezTo>
                <a:cubicBezTo>
                  <a:pt x="2108017" y="5345033"/>
                  <a:pt x="1307191" y="6048423"/>
                  <a:pt x="396891" y="6775192"/>
                </a:cubicBezTo>
                <a:lnTo>
                  <a:pt x="293035" y="6857999"/>
                </a:lnTo>
                <a:lnTo>
                  <a:pt x="171208" y="6857999"/>
                </a:lnTo>
                <a:lnTo>
                  <a:pt x="426438" y="6651337"/>
                </a:lnTo>
                <a:cubicBezTo>
                  <a:pt x="1289290" y="5927454"/>
                  <a:pt x="1972117" y="5149903"/>
                  <a:pt x="1972117" y="3859832"/>
                </a:cubicBezTo>
                <a:cubicBezTo>
                  <a:pt x="1972117" y="2396483"/>
                  <a:pt x="1550289" y="1069500"/>
                  <a:pt x="772975" y="99143"/>
                </a:cubicBezTo>
                <a:close/>
                <a:moveTo>
                  <a:pt x="354738" y="0"/>
                </a:moveTo>
                <a:lnTo>
                  <a:pt x="663489" y="0"/>
                </a:lnTo>
                <a:lnTo>
                  <a:pt x="748570" y="99143"/>
                </a:lnTo>
                <a:cubicBezTo>
                  <a:pt x="1525884" y="1069500"/>
                  <a:pt x="1947712" y="2396483"/>
                  <a:pt x="1947712" y="3859832"/>
                </a:cubicBezTo>
                <a:cubicBezTo>
                  <a:pt x="1947712" y="5149903"/>
                  <a:pt x="1264887" y="5927454"/>
                  <a:pt x="402035" y="6651337"/>
                </a:cubicBezTo>
                <a:lnTo>
                  <a:pt x="146805" y="6857999"/>
                </a:lnTo>
                <a:lnTo>
                  <a:pt x="0" y="6857999"/>
                </a:lnTo>
                <a:lnTo>
                  <a:pt x="224325" y="6659295"/>
                </a:lnTo>
                <a:cubicBezTo>
                  <a:pt x="1058386" y="5919526"/>
                  <a:pt x="1789426" y="5207144"/>
                  <a:pt x="1789426" y="3879328"/>
                </a:cubicBezTo>
                <a:cubicBezTo>
                  <a:pt x="1789426" y="2373164"/>
                  <a:pt x="1337813" y="1030748"/>
                  <a:pt x="517450" y="16065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DCF97C3-1A74-41B6-B2C1-6FE1B2E30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775004"/>
            <a:ext cx="7973568" cy="318923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172200"/>
            <a:ext cx="5667375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0083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738131C9-BB2B-4B17-B369-266A658B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3103935-D578-4E74-AD03-634BD4A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359337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F9FDE73-1B6C-41BC-BDF9-CA5660397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0169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72902A6-3D21-43DD-95F6-88542794C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1101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0B134F2-3D84-48E8-B16A-0DBCF9E8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37331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708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8B35E44-8881-47EA-963A-54C1FF6BDE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52" y="-1"/>
            <a:ext cx="12192152" cy="6858000"/>
          </a:xfrm>
          <a:custGeom>
            <a:avLst/>
            <a:gdLst>
              <a:gd name="connsiteX0" fmla="*/ 0 w 12192152"/>
              <a:gd name="connsiteY0" fmla="*/ 0 h 6858000"/>
              <a:gd name="connsiteX1" fmla="*/ 12192000 w 12192152"/>
              <a:gd name="connsiteY1" fmla="*/ 0 h 6858000"/>
              <a:gd name="connsiteX2" fmla="*/ 12192000 w 12192152"/>
              <a:gd name="connsiteY2" fmla="*/ 1230313 h 6858000"/>
              <a:gd name="connsiteX3" fmla="*/ 12192152 w 12192152"/>
              <a:gd name="connsiteY3" fmla="*/ 1230313 h 6858000"/>
              <a:gd name="connsiteX4" fmla="*/ 12192152 w 12192152"/>
              <a:gd name="connsiteY4" fmla="*/ 6858000 h 6858000"/>
              <a:gd name="connsiteX5" fmla="*/ 12192000 w 12192152"/>
              <a:gd name="connsiteY5" fmla="*/ 6858000 h 6858000"/>
              <a:gd name="connsiteX6" fmla="*/ 11611208 w 12192152"/>
              <a:gd name="connsiteY6" fmla="*/ 6858000 h 6858000"/>
              <a:gd name="connsiteX7" fmla="*/ 8258426 w 12192152"/>
              <a:gd name="connsiteY7" fmla="*/ 6858000 h 6858000"/>
              <a:gd name="connsiteX8" fmla="*/ 6400952 w 12192152"/>
              <a:gd name="connsiteY8" fmla="*/ 6858000 h 6858000"/>
              <a:gd name="connsiteX9" fmla="*/ 0 w 1219215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152" h="6858000">
                <a:moveTo>
                  <a:pt x="0" y="0"/>
                </a:moveTo>
                <a:lnTo>
                  <a:pt x="12192000" y="0"/>
                </a:lnTo>
                <a:lnTo>
                  <a:pt x="12192000" y="1230313"/>
                </a:lnTo>
                <a:lnTo>
                  <a:pt x="12192152" y="1230313"/>
                </a:lnTo>
                <a:lnTo>
                  <a:pt x="12192152" y="6858000"/>
                </a:lnTo>
                <a:lnTo>
                  <a:pt x="12192000" y="6858000"/>
                </a:lnTo>
                <a:lnTo>
                  <a:pt x="11611208" y="6858000"/>
                </a:lnTo>
                <a:lnTo>
                  <a:pt x="8258426" y="6858000"/>
                </a:lnTo>
                <a:lnTo>
                  <a:pt x="6400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3AC31D1-956B-4E28-946A-2C96547A2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958" y="2256519"/>
            <a:ext cx="4931041" cy="4601481"/>
          </a:xfrm>
          <a:custGeom>
            <a:avLst/>
            <a:gdLst>
              <a:gd name="connsiteX0" fmla="*/ 2486924 w 4930888"/>
              <a:gd name="connsiteY0" fmla="*/ 1242 h 4601481"/>
              <a:gd name="connsiteX1" fmla="*/ 3569373 w 4930888"/>
              <a:gd name="connsiteY1" fmla="*/ 324180 h 4601481"/>
              <a:gd name="connsiteX2" fmla="*/ 4856237 w 4930888"/>
              <a:gd name="connsiteY2" fmla="*/ 1766523 h 4601481"/>
              <a:gd name="connsiteX3" fmla="*/ 4930888 w 4930888"/>
              <a:gd name="connsiteY3" fmla="*/ 1950929 h 4601481"/>
              <a:gd name="connsiteX4" fmla="*/ 4930887 w 4930888"/>
              <a:gd name="connsiteY4" fmla="*/ 3928932 h 4601481"/>
              <a:gd name="connsiteX5" fmla="*/ 4836867 w 4930888"/>
              <a:gd name="connsiteY5" fmla="*/ 4118749 h 4601481"/>
              <a:gd name="connsiteX6" fmla="*/ 4475081 w 4930888"/>
              <a:gd name="connsiteY6" fmla="*/ 4521219 h 4601481"/>
              <a:gd name="connsiteX7" fmla="*/ 4350096 w 4930888"/>
              <a:gd name="connsiteY7" fmla="*/ 4601481 h 4601481"/>
              <a:gd name="connsiteX8" fmla="*/ 997314 w 4930888"/>
              <a:gd name="connsiteY8" fmla="*/ 4601481 h 4601481"/>
              <a:gd name="connsiteX9" fmla="*/ 892839 w 4930888"/>
              <a:gd name="connsiteY9" fmla="*/ 4484500 h 4601481"/>
              <a:gd name="connsiteX10" fmla="*/ 407190 w 4930888"/>
              <a:gd name="connsiteY10" fmla="*/ 3560851 h 4601481"/>
              <a:gd name="connsiteX11" fmla="*/ 201278 w 4930888"/>
              <a:gd name="connsiteY11" fmla="*/ 1442390 h 4601481"/>
              <a:gd name="connsiteX12" fmla="*/ 2486924 w 4930888"/>
              <a:gd name="connsiteY12" fmla="*/ 1242 h 460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0888" h="4601481">
                <a:moveTo>
                  <a:pt x="2486924" y="1242"/>
                </a:moveTo>
                <a:cubicBezTo>
                  <a:pt x="2843346" y="13471"/>
                  <a:pt x="3209340" y="116315"/>
                  <a:pt x="3569373" y="324180"/>
                </a:cubicBezTo>
                <a:cubicBezTo>
                  <a:pt x="4132717" y="649427"/>
                  <a:pt x="4585942" y="1173552"/>
                  <a:pt x="4856237" y="1766523"/>
                </a:cubicBezTo>
                <a:lnTo>
                  <a:pt x="4930888" y="1950929"/>
                </a:lnTo>
                <a:lnTo>
                  <a:pt x="4930887" y="3928932"/>
                </a:lnTo>
                <a:lnTo>
                  <a:pt x="4836867" y="4118749"/>
                </a:lnTo>
                <a:cubicBezTo>
                  <a:pt x="4733860" y="4297162"/>
                  <a:pt x="4611784" y="4422506"/>
                  <a:pt x="4475081" y="4521219"/>
                </a:cubicBezTo>
                <a:lnTo>
                  <a:pt x="4350096" y="4601481"/>
                </a:lnTo>
                <a:lnTo>
                  <a:pt x="997314" y="4601481"/>
                </a:lnTo>
                <a:lnTo>
                  <a:pt x="892839" y="4484500"/>
                </a:lnTo>
                <a:cubicBezTo>
                  <a:pt x="678468" y="4214960"/>
                  <a:pt x="542823" y="3894418"/>
                  <a:pt x="407190" y="3560851"/>
                </a:cubicBezTo>
                <a:cubicBezTo>
                  <a:pt x="109258" y="2828168"/>
                  <a:pt x="-222538" y="2176460"/>
                  <a:pt x="201278" y="1442390"/>
                </a:cubicBezTo>
                <a:cubicBezTo>
                  <a:pt x="727746" y="530520"/>
                  <a:pt x="1576072" y="-30012"/>
                  <a:pt x="2486924" y="1242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effectLst>
            <a:outerShdw sx="110000" sy="110000" algn="ctr" rotWithShape="0">
              <a:schemeClr val="bg1">
                <a:alpha val="50000"/>
              </a:schemeClr>
            </a:outerShdw>
          </a:effectLst>
        </p:spPr>
        <p:txBody>
          <a:bodyPr wrap="square" lIns="548640" rIns="457200" bIns="1737360">
            <a:noAutofit/>
          </a:bodyPr>
          <a:lstStyle>
            <a:lvl1pPr>
              <a:lnSpc>
                <a:spcPct val="110000"/>
              </a:lnSpc>
              <a:defRPr sz="2400" spc="0" baseline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DA0673F-81CD-4FD2-A0E2-2B800F67C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81549" y="1757155"/>
            <a:ext cx="5433311" cy="5118625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734C383-6DCF-4C3B-8D34-B514D59344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06870" y="5261547"/>
            <a:ext cx="3848429" cy="678633"/>
          </a:xfrm>
        </p:spPr>
        <p:txBody>
          <a:bodyPr anchor="t">
            <a:normAutofit/>
          </a:bodyPr>
          <a:lstStyle>
            <a:lvl1pPr marL="0" indent="0">
              <a:defRPr/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subtitle</a:t>
            </a:r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F0B4B380-E466-46B3-B541-B6D16675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9280" cy="4572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Sample Footer Text</a:t>
            </a:r>
          </a:p>
        </p:txBody>
      </p:sp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19723AE5-0785-4E75-8F8A-05858679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/>
          <a:lstStyle/>
          <a:p>
            <a:pPr algn="r"/>
            <a:r>
              <a:rPr lang="en-US"/>
              <a:t>2/3/20XX</a:t>
            </a:r>
            <a:endParaRPr lang="en-US" dirty="0"/>
          </a:p>
        </p:txBody>
      </p:sp>
      <p:sp>
        <p:nvSpPr>
          <p:cNvPr id="13" name="Slide Number Placeholder 31">
            <a:extLst>
              <a:ext uri="{FF2B5EF4-FFF2-40B4-BE49-F238E27FC236}">
                <a16:creationId xmlns:a16="http://schemas.microsoft.com/office/drawing/2014/main" id="{17FECCBB-8049-41D8-AC1F-EF5DD957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62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4B79B1E-6457-4C1A-89F2-EA41406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0978" y="2085219"/>
            <a:ext cx="2299137" cy="2531684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36164D-F9AC-477E-9F21-EBF15A4E1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7583" y="2234914"/>
            <a:ext cx="2104785" cy="223115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106CD9F-8D15-4E8B-8E32-423B527E7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525455" y="2246654"/>
            <a:ext cx="2203433" cy="212930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043A60-7623-431D-9540-C6F628A80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375489" y="2078498"/>
            <a:ext cx="2503365" cy="24656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95F4F1-E095-4BE3-BCD6-DEC8FE3B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96032" y="2093524"/>
            <a:ext cx="2372066" cy="2578683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0EC54D-D3B9-4AE7-B9F7-670EA01A9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96878" y="2245998"/>
            <a:ext cx="2171549" cy="227257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EC6FACB-A48F-4A55-90AE-84C912FA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821239" y="2234766"/>
            <a:ext cx="2231314" cy="223259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9E91105-2BC9-42C7-A758-798D095DA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669375" y="2058453"/>
            <a:ext cx="2535041" cy="25852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A923D92-76D5-4997-A5E0-A5D1364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71507" cy="1345269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FE53E61-C298-4BED-8B66-0A07A6B9B0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9304" y="2388000"/>
            <a:ext cx="1841341" cy="1951895"/>
          </a:xfrm>
          <a:custGeom>
            <a:avLst/>
            <a:gdLst>
              <a:gd name="connsiteX0" fmla="*/ 943962 w 1841341"/>
              <a:gd name="connsiteY0" fmla="*/ 1198 h 1951895"/>
              <a:gd name="connsiteX1" fmla="*/ 1149516 w 1841341"/>
              <a:gd name="connsiteY1" fmla="*/ 25582 h 1951895"/>
              <a:gd name="connsiteX2" fmla="*/ 1419855 w 1841341"/>
              <a:gd name="connsiteY2" fmla="*/ 180925 h 1951895"/>
              <a:gd name="connsiteX3" fmla="*/ 1633609 w 1841341"/>
              <a:gd name="connsiteY3" fmla="*/ 527878 h 1951895"/>
              <a:gd name="connsiteX4" fmla="*/ 1672914 w 1841341"/>
              <a:gd name="connsiteY4" fmla="*/ 602680 h 1951895"/>
              <a:gd name="connsiteX5" fmla="*/ 1832115 w 1841341"/>
              <a:gd name="connsiteY5" fmla="*/ 1185791 h 1951895"/>
              <a:gd name="connsiteX6" fmla="*/ 1278832 w 1841341"/>
              <a:gd name="connsiteY6" fmla="*/ 1806981 h 1951895"/>
              <a:gd name="connsiteX7" fmla="*/ 1156963 w 1841341"/>
              <a:gd name="connsiteY7" fmla="*/ 1861067 h 1951895"/>
              <a:gd name="connsiteX8" fmla="*/ 789390 w 1841341"/>
              <a:gd name="connsiteY8" fmla="*/ 1944198 h 1951895"/>
              <a:gd name="connsiteX9" fmla="*/ 440403 w 1841341"/>
              <a:gd name="connsiteY9" fmla="*/ 1783988 h 1951895"/>
              <a:gd name="connsiteX10" fmla="*/ 172515 w 1841341"/>
              <a:gd name="connsiteY10" fmla="*/ 1475925 h 1951895"/>
              <a:gd name="connsiteX11" fmla="*/ 21688 w 1841341"/>
              <a:gd name="connsiteY11" fmla="*/ 1076077 h 1951895"/>
              <a:gd name="connsiteX12" fmla="*/ 17942 w 1841341"/>
              <a:gd name="connsiteY12" fmla="*/ 657967 h 1951895"/>
              <a:gd name="connsiteX13" fmla="*/ 156475 w 1841341"/>
              <a:gd name="connsiteY13" fmla="*/ 327024 h 1951895"/>
              <a:gd name="connsiteX14" fmla="*/ 402707 w 1841341"/>
              <a:gd name="connsiteY14" fmla="*/ 113619 h 1951895"/>
              <a:gd name="connsiteX15" fmla="*/ 943962 w 1841341"/>
              <a:gd name="connsiteY15" fmla="*/ 1198 h 195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41341" h="1951895">
                <a:moveTo>
                  <a:pt x="943962" y="1198"/>
                </a:moveTo>
                <a:cubicBezTo>
                  <a:pt x="1011149" y="4081"/>
                  <a:pt x="1079921" y="12180"/>
                  <a:pt x="1149516" y="25582"/>
                </a:cubicBezTo>
                <a:cubicBezTo>
                  <a:pt x="1260583" y="46971"/>
                  <a:pt x="1343948" y="94895"/>
                  <a:pt x="1419855" y="180925"/>
                </a:cubicBezTo>
                <a:cubicBezTo>
                  <a:pt x="1499259" y="270915"/>
                  <a:pt x="1564524" y="395723"/>
                  <a:pt x="1633609" y="527878"/>
                </a:cubicBezTo>
                <a:cubicBezTo>
                  <a:pt x="1646334" y="552257"/>
                  <a:pt x="1659519" y="577450"/>
                  <a:pt x="1672914" y="602680"/>
                </a:cubicBezTo>
                <a:cubicBezTo>
                  <a:pt x="1792788" y="828529"/>
                  <a:pt x="1868654" y="991130"/>
                  <a:pt x="1832115" y="1185791"/>
                </a:cubicBezTo>
                <a:cubicBezTo>
                  <a:pt x="1776443" y="1482394"/>
                  <a:pt x="1610980" y="1668181"/>
                  <a:pt x="1278832" y="1806981"/>
                </a:cubicBezTo>
                <a:cubicBezTo>
                  <a:pt x="1235359" y="1825142"/>
                  <a:pt x="1195494" y="1843403"/>
                  <a:pt x="1156963" y="1861067"/>
                </a:cubicBezTo>
                <a:cubicBezTo>
                  <a:pt x="997211" y="1934265"/>
                  <a:pt x="914877" y="1968364"/>
                  <a:pt x="789390" y="1944198"/>
                </a:cubicBezTo>
                <a:cubicBezTo>
                  <a:pt x="664790" y="1920202"/>
                  <a:pt x="547378" y="1866278"/>
                  <a:pt x="440403" y="1783988"/>
                </a:cubicBezTo>
                <a:cubicBezTo>
                  <a:pt x="335760" y="1703473"/>
                  <a:pt x="245599" y="1599808"/>
                  <a:pt x="172515" y="1475925"/>
                </a:cubicBezTo>
                <a:cubicBezTo>
                  <a:pt x="100651" y="1354155"/>
                  <a:pt x="48481" y="1215915"/>
                  <a:pt x="21688" y="1076077"/>
                </a:cubicBezTo>
                <a:cubicBezTo>
                  <a:pt x="-5923" y="932454"/>
                  <a:pt x="-7167" y="791734"/>
                  <a:pt x="17942" y="657967"/>
                </a:cubicBezTo>
                <a:cubicBezTo>
                  <a:pt x="41621" y="531815"/>
                  <a:pt x="88250" y="420494"/>
                  <a:pt x="156475" y="327024"/>
                </a:cubicBezTo>
                <a:cubicBezTo>
                  <a:pt x="220451" y="239434"/>
                  <a:pt x="303307" y="167639"/>
                  <a:pt x="402707" y="113619"/>
                </a:cubicBezTo>
                <a:cubicBezTo>
                  <a:pt x="555118" y="30826"/>
                  <a:pt x="742403" y="-7453"/>
                  <a:pt x="943962" y="1198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076AFBCF-9AAE-4A07-9BC3-421976742F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3320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974AD54E-9176-41F1-A62B-4196EB01E8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33320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B6D0A3F-7049-4D75-83D4-CC7FFEC179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3803" y="2374487"/>
            <a:ext cx="1927641" cy="1862790"/>
          </a:xfrm>
          <a:custGeom>
            <a:avLst/>
            <a:gdLst>
              <a:gd name="connsiteX0" fmla="*/ 930108 w 1927641"/>
              <a:gd name="connsiteY0" fmla="*/ 0 h 1862790"/>
              <a:gd name="connsiteX1" fmla="*/ 1465794 w 1927641"/>
              <a:gd name="connsiteY1" fmla="*/ 261567 h 1862790"/>
              <a:gd name="connsiteX2" fmla="*/ 1530987 w 1927641"/>
              <a:gd name="connsiteY2" fmla="*/ 313506 h 1862790"/>
              <a:gd name="connsiteX3" fmla="*/ 1827495 w 1927641"/>
              <a:gd name="connsiteY3" fmla="*/ 585028 h 1862790"/>
              <a:gd name="connsiteX4" fmla="*/ 1927641 w 1927641"/>
              <a:gd name="connsiteY4" fmla="*/ 876627 h 1862790"/>
              <a:gd name="connsiteX5" fmla="*/ 1702819 w 1927641"/>
              <a:gd name="connsiteY5" fmla="*/ 1587653 h 1862790"/>
              <a:gd name="connsiteX6" fmla="*/ 1449910 w 1927641"/>
              <a:gd name="connsiteY6" fmla="*/ 1788391 h 1862790"/>
              <a:gd name="connsiteX7" fmla="*/ 1103141 w 1927641"/>
              <a:gd name="connsiteY7" fmla="*/ 1862790 h 1862790"/>
              <a:gd name="connsiteX8" fmla="*/ 698418 w 1927641"/>
              <a:gd name="connsiteY8" fmla="*/ 1782734 h 1862790"/>
              <a:gd name="connsiteX9" fmla="*/ 338868 w 1927641"/>
              <a:gd name="connsiteY9" fmla="*/ 1562811 h 1862790"/>
              <a:gd name="connsiteX10" fmla="*/ 90178 w 1927641"/>
              <a:gd name="connsiteY10" fmla="*/ 1245689 h 1862790"/>
              <a:gd name="connsiteX11" fmla="*/ 0 w 1927641"/>
              <a:gd name="connsiteY11" fmla="*/ 876627 h 1862790"/>
              <a:gd name="connsiteX12" fmla="*/ 149248 w 1927641"/>
              <a:gd name="connsiteY12" fmla="*/ 533940 h 1862790"/>
              <a:gd name="connsiteX13" fmla="*/ 224450 w 1927641"/>
              <a:gd name="connsiteY13" fmla="*/ 425169 h 1862790"/>
              <a:gd name="connsiteX14" fmla="*/ 930108 w 1927641"/>
              <a:gd name="connsiteY14" fmla="*/ 0 h 186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7641" h="1862790">
                <a:moveTo>
                  <a:pt x="930108" y="0"/>
                </a:moveTo>
                <a:cubicBezTo>
                  <a:pt x="1125684" y="0"/>
                  <a:pt x="1269183" y="103581"/>
                  <a:pt x="1465794" y="261567"/>
                </a:cubicBezTo>
                <a:cubicBezTo>
                  <a:pt x="1487758" y="279220"/>
                  <a:pt x="1509724" y="296661"/>
                  <a:pt x="1530987" y="313506"/>
                </a:cubicBezTo>
                <a:cubicBezTo>
                  <a:pt x="1646231" y="404920"/>
                  <a:pt x="1755063" y="491273"/>
                  <a:pt x="1827495" y="585028"/>
                </a:cubicBezTo>
                <a:cubicBezTo>
                  <a:pt x="1896741" y="674655"/>
                  <a:pt x="1927641" y="764581"/>
                  <a:pt x="1927641" y="876627"/>
                </a:cubicBezTo>
                <a:cubicBezTo>
                  <a:pt x="1927641" y="1157465"/>
                  <a:pt x="1847806" y="1409971"/>
                  <a:pt x="1702819" y="1587653"/>
                </a:cubicBezTo>
                <a:cubicBezTo>
                  <a:pt x="1631877" y="1674559"/>
                  <a:pt x="1546788" y="1742110"/>
                  <a:pt x="1449910" y="1788391"/>
                </a:cubicBezTo>
                <a:cubicBezTo>
                  <a:pt x="1346536" y="1837735"/>
                  <a:pt x="1229885" y="1862790"/>
                  <a:pt x="1103141" y="1862790"/>
                </a:cubicBezTo>
                <a:cubicBezTo>
                  <a:pt x="968744" y="1862790"/>
                  <a:pt x="832527" y="1835863"/>
                  <a:pt x="698418" y="1782734"/>
                </a:cubicBezTo>
                <a:cubicBezTo>
                  <a:pt x="567827" y="1731092"/>
                  <a:pt x="443523" y="1655034"/>
                  <a:pt x="338868" y="1562811"/>
                </a:cubicBezTo>
                <a:cubicBezTo>
                  <a:pt x="232393" y="1469013"/>
                  <a:pt x="148710" y="1362286"/>
                  <a:pt x="90178" y="1245689"/>
                </a:cubicBezTo>
                <a:cubicBezTo>
                  <a:pt x="30362" y="1126497"/>
                  <a:pt x="0" y="1002327"/>
                  <a:pt x="0" y="876627"/>
                </a:cubicBezTo>
                <a:cubicBezTo>
                  <a:pt x="0" y="750033"/>
                  <a:pt x="48440" y="676102"/>
                  <a:pt x="149248" y="533940"/>
                </a:cubicBezTo>
                <a:cubicBezTo>
                  <a:pt x="173571" y="499653"/>
                  <a:pt x="198722" y="464177"/>
                  <a:pt x="224450" y="425169"/>
                </a:cubicBezTo>
                <a:cubicBezTo>
                  <a:pt x="421062" y="127147"/>
                  <a:pt x="632109" y="0"/>
                  <a:pt x="93010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3C347DF-C40B-4DFE-8F25-D6E2243F36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60535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283ACB1-B0B4-4D7B-9D01-8DCF81D9C0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0535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B78EE57-147F-4493-A816-173D6D6A9F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2191" y="2374487"/>
            <a:ext cx="1899747" cy="1988131"/>
          </a:xfrm>
          <a:custGeom>
            <a:avLst/>
            <a:gdLst>
              <a:gd name="connsiteX0" fmla="*/ 925844 w 1899747"/>
              <a:gd name="connsiteY0" fmla="*/ 1220 h 1988131"/>
              <a:gd name="connsiteX1" fmla="*/ 1484268 w 1899747"/>
              <a:gd name="connsiteY1" fmla="*/ 115729 h 1988131"/>
              <a:gd name="connsiteX2" fmla="*/ 1738310 w 1899747"/>
              <a:gd name="connsiteY2" fmla="*/ 333096 h 1988131"/>
              <a:gd name="connsiteX3" fmla="*/ 1881237 w 1899747"/>
              <a:gd name="connsiteY3" fmla="*/ 670182 h 1988131"/>
              <a:gd name="connsiteX4" fmla="*/ 1877373 w 1899747"/>
              <a:gd name="connsiteY4" fmla="*/ 1096054 h 1988131"/>
              <a:gd name="connsiteX5" fmla="*/ 1721762 w 1899747"/>
              <a:gd name="connsiteY5" fmla="*/ 1503326 h 1988131"/>
              <a:gd name="connsiteX6" fmla="*/ 1445376 w 1899747"/>
              <a:gd name="connsiteY6" fmla="*/ 1817108 h 1988131"/>
              <a:gd name="connsiteX7" fmla="*/ 1085319 w 1899747"/>
              <a:gd name="connsiteY7" fmla="*/ 1980291 h 1988131"/>
              <a:gd name="connsiteX8" fmla="*/ 706086 w 1899747"/>
              <a:gd name="connsiteY8" fmla="*/ 1895617 h 1988131"/>
              <a:gd name="connsiteX9" fmla="*/ 580352 w 1899747"/>
              <a:gd name="connsiteY9" fmla="*/ 1840527 h 1988131"/>
              <a:gd name="connsiteX10" fmla="*/ 9519 w 1899747"/>
              <a:gd name="connsiteY10" fmla="*/ 1207805 h 1988131"/>
              <a:gd name="connsiteX11" fmla="*/ 173770 w 1899747"/>
              <a:gd name="connsiteY11" fmla="*/ 613870 h 1988131"/>
              <a:gd name="connsiteX12" fmla="*/ 214321 w 1899747"/>
              <a:gd name="connsiteY12" fmla="*/ 537679 h 1988131"/>
              <a:gd name="connsiteX13" fmla="*/ 434855 w 1899747"/>
              <a:gd name="connsiteY13" fmla="*/ 184284 h 1988131"/>
              <a:gd name="connsiteX14" fmla="*/ 713770 w 1899747"/>
              <a:gd name="connsiteY14" fmla="*/ 26058 h 1988131"/>
              <a:gd name="connsiteX15" fmla="*/ 925844 w 1899747"/>
              <a:gd name="connsiteY15" fmla="*/ 1220 h 19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99747" h="1988131">
                <a:moveTo>
                  <a:pt x="925844" y="1220"/>
                </a:moveTo>
                <a:cubicBezTo>
                  <a:pt x="1133796" y="-7591"/>
                  <a:pt x="1327023" y="31400"/>
                  <a:pt x="1484268" y="115729"/>
                </a:cubicBezTo>
                <a:cubicBezTo>
                  <a:pt x="1586821" y="170751"/>
                  <a:pt x="1672305" y="243880"/>
                  <a:pt x="1738310" y="333096"/>
                </a:cubicBezTo>
                <a:cubicBezTo>
                  <a:pt x="1808699" y="428301"/>
                  <a:pt x="1856807" y="541689"/>
                  <a:pt x="1881237" y="670182"/>
                </a:cubicBezTo>
                <a:cubicBezTo>
                  <a:pt x="1907142" y="806433"/>
                  <a:pt x="1905859" y="949765"/>
                  <a:pt x="1877373" y="1096054"/>
                </a:cubicBezTo>
                <a:cubicBezTo>
                  <a:pt x="1849730" y="1238488"/>
                  <a:pt x="1795905" y="1379295"/>
                  <a:pt x="1721762" y="1503326"/>
                </a:cubicBezTo>
                <a:cubicBezTo>
                  <a:pt x="1646358" y="1629508"/>
                  <a:pt x="1553338" y="1735098"/>
                  <a:pt x="1445376" y="1817108"/>
                </a:cubicBezTo>
                <a:cubicBezTo>
                  <a:pt x="1335008" y="1900925"/>
                  <a:pt x="1213872" y="1955850"/>
                  <a:pt x="1085319" y="1980291"/>
                </a:cubicBezTo>
                <a:cubicBezTo>
                  <a:pt x="955852" y="2004906"/>
                  <a:pt x="870906" y="1970174"/>
                  <a:pt x="706086" y="1895617"/>
                </a:cubicBezTo>
                <a:cubicBezTo>
                  <a:pt x="666333" y="1877626"/>
                  <a:pt x="625204" y="1859026"/>
                  <a:pt x="580352" y="1840527"/>
                </a:cubicBezTo>
                <a:cubicBezTo>
                  <a:pt x="237669" y="1699150"/>
                  <a:pt x="66957" y="1509914"/>
                  <a:pt x="9519" y="1207805"/>
                </a:cubicBezTo>
                <a:cubicBezTo>
                  <a:pt x="-28179" y="1009531"/>
                  <a:pt x="50093" y="843911"/>
                  <a:pt x="173770" y="613870"/>
                </a:cubicBezTo>
                <a:cubicBezTo>
                  <a:pt x="187589" y="588170"/>
                  <a:pt x="201192" y="562511"/>
                  <a:pt x="214321" y="537679"/>
                </a:cubicBezTo>
                <a:cubicBezTo>
                  <a:pt x="285598" y="403070"/>
                  <a:pt x="352934" y="275945"/>
                  <a:pt x="434855" y="184284"/>
                </a:cubicBezTo>
                <a:cubicBezTo>
                  <a:pt x="513170" y="96656"/>
                  <a:pt x="599180" y="47844"/>
                  <a:pt x="713770" y="26058"/>
                </a:cubicBezTo>
                <a:cubicBezTo>
                  <a:pt x="785572" y="12407"/>
                  <a:pt x="856526" y="4158"/>
                  <a:pt x="925844" y="122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5576746-90F9-4965-B8B6-4FF3DCC5F9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04900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55A06C3-F76A-4B9C-AE9C-9F000ECB9C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900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D98840D-0D60-4A2C-8A1A-707061817F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60878" y="2373917"/>
            <a:ext cx="1952033" cy="1953149"/>
          </a:xfrm>
          <a:custGeom>
            <a:avLst/>
            <a:gdLst>
              <a:gd name="connsiteX0" fmla="*/ 834934 w 1952033"/>
              <a:gd name="connsiteY0" fmla="*/ 0 h 1953149"/>
              <a:gd name="connsiteX1" fmla="*/ 1244777 w 1952033"/>
              <a:gd name="connsiteY1" fmla="*/ 83940 h 1953149"/>
              <a:gd name="connsiteX2" fmla="*/ 1608877 w 1952033"/>
              <a:gd name="connsiteY2" fmla="*/ 314531 h 1953149"/>
              <a:gd name="connsiteX3" fmla="*/ 1860714 w 1952033"/>
              <a:gd name="connsiteY3" fmla="*/ 647036 h 1953149"/>
              <a:gd name="connsiteX4" fmla="*/ 1952033 w 1952033"/>
              <a:gd name="connsiteY4" fmla="*/ 1033999 h 1953149"/>
              <a:gd name="connsiteX5" fmla="*/ 1800896 w 1952033"/>
              <a:gd name="connsiteY5" fmla="*/ 1393310 h 1953149"/>
              <a:gd name="connsiteX6" fmla="*/ 1724743 w 1952033"/>
              <a:gd name="connsiteY6" fmla="*/ 1507357 h 1953149"/>
              <a:gd name="connsiteX7" fmla="*/ 1010156 w 1952033"/>
              <a:gd name="connsiteY7" fmla="*/ 1953149 h 1953149"/>
              <a:gd name="connsiteX8" fmla="*/ 467692 w 1952033"/>
              <a:gd name="connsiteY8" fmla="*/ 1678894 h 1953149"/>
              <a:gd name="connsiteX9" fmla="*/ 401674 w 1952033"/>
              <a:gd name="connsiteY9" fmla="*/ 1624436 h 1953149"/>
              <a:gd name="connsiteX10" fmla="*/ 101413 w 1952033"/>
              <a:gd name="connsiteY10" fmla="*/ 1339743 h 1953149"/>
              <a:gd name="connsiteX11" fmla="*/ 0 w 1952033"/>
              <a:gd name="connsiteY11" fmla="*/ 1033999 h 1953149"/>
              <a:gd name="connsiteX12" fmla="*/ 227668 w 1952033"/>
              <a:gd name="connsiteY12" fmla="*/ 288483 h 1953149"/>
              <a:gd name="connsiteX13" fmla="*/ 483777 w 1952033"/>
              <a:gd name="connsiteY13" fmla="*/ 78009 h 1953149"/>
              <a:gd name="connsiteX14" fmla="*/ 834934 w 1952033"/>
              <a:gd name="connsiteY14" fmla="*/ 0 h 195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52033" h="1953149">
                <a:moveTo>
                  <a:pt x="834934" y="0"/>
                </a:moveTo>
                <a:cubicBezTo>
                  <a:pt x="971031" y="0"/>
                  <a:pt x="1108972" y="28233"/>
                  <a:pt x="1244777" y="83940"/>
                </a:cubicBezTo>
                <a:cubicBezTo>
                  <a:pt x="1377021" y="138088"/>
                  <a:pt x="1502898" y="217834"/>
                  <a:pt x="1608877" y="314531"/>
                </a:cubicBezTo>
                <a:cubicBezTo>
                  <a:pt x="1716700" y="412878"/>
                  <a:pt x="1801441" y="524782"/>
                  <a:pt x="1860714" y="647036"/>
                </a:cubicBezTo>
                <a:cubicBezTo>
                  <a:pt x="1921287" y="772009"/>
                  <a:pt x="1952033" y="902202"/>
                  <a:pt x="1952033" y="1033999"/>
                </a:cubicBezTo>
                <a:cubicBezTo>
                  <a:pt x="1952033" y="1166735"/>
                  <a:pt x="1902980" y="1244252"/>
                  <a:pt x="1800896" y="1393310"/>
                </a:cubicBezTo>
                <a:cubicBezTo>
                  <a:pt x="1776266" y="1429260"/>
                  <a:pt x="1750797" y="1466457"/>
                  <a:pt x="1724743" y="1507357"/>
                </a:cubicBezTo>
                <a:cubicBezTo>
                  <a:pt x="1525643" y="1819835"/>
                  <a:pt x="1311925" y="1953149"/>
                  <a:pt x="1010156" y="1953149"/>
                </a:cubicBezTo>
                <a:cubicBezTo>
                  <a:pt x="812105" y="1953149"/>
                  <a:pt x="666791" y="1844544"/>
                  <a:pt x="467692" y="1678894"/>
                </a:cubicBezTo>
                <a:cubicBezTo>
                  <a:pt x="445449" y="1660385"/>
                  <a:pt x="423206" y="1642098"/>
                  <a:pt x="401674" y="1624436"/>
                </a:cubicBezTo>
                <a:cubicBezTo>
                  <a:pt x="284972" y="1528587"/>
                  <a:pt x="174762" y="1438046"/>
                  <a:pt x="101413" y="1339743"/>
                </a:cubicBezTo>
                <a:cubicBezTo>
                  <a:pt x="31291" y="1245768"/>
                  <a:pt x="0" y="1151481"/>
                  <a:pt x="0" y="1033999"/>
                </a:cubicBezTo>
                <a:cubicBezTo>
                  <a:pt x="0" y="739540"/>
                  <a:pt x="80846" y="474784"/>
                  <a:pt x="227668" y="288483"/>
                </a:cubicBezTo>
                <a:cubicBezTo>
                  <a:pt x="299507" y="197362"/>
                  <a:pt x="385673" y="126535"/>
                  <a:pt x="483777" y="78009"/>
                </a:cubicBezTo>
                <a:cubicBezTo>
                  <a:pt x="588458" y="26271"/>
                  <a:pt x="706585" y="0"/>
                  <a:pt x="8349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54BC573-50DE-493D-9F73-93719350B8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1233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068248F1-43F7-4B14-BFFA-442ACAC3E0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1233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27" name="Slide Number Placeholder 31">
            <a:extLst>
              <a:ext uri="{FF2B5EF4-FFF2-40B4-BE49-F238E27FC236}">
                <a16:creationId xmlns:a16="http://schemas.microsoft.com/office/drawing/2014/main" id="{B29A3A0E-4CEE-4592-817D-64879509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108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96944F-19A6-46D1-9D9C-A7570E147A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70429" y="0"/>
            <a:ext cx="7851142" cy="1239903"/>
          </a:xfrm>
          <a:custGeom>
            <a:avLst/>
            <a:gdLst>
              <a:gd name="connsiteX0" fmla="*/ 609697 w 7851142"/>
              <a:gd name="connsiteY0" fmla="*/ 0 h 1239903"/>
              <a:gd name="connsiteX1" fmla="*/ 7851142 w 7851142"/>
              <a:gd name="connsiteY1" fmla="*/ 0 h 1239903"/>
              <a:gd name="connsiteX2" fmla="*/ 7683059 w 7851142"/>
              <a:gd name="connsiteY2" fmla="*/ 102039 h 1239903"/>
              <a:gd name="connsiteX3" fmla="*/ 7334627 w 7851142"/>
              <a:gd name="connsiteY3" fmla="*/ 257976 h 1239903"/>
              <a:gd name="connsiteX4" fmla="*/ 4349591 w 7851142"/>
              <a:gd name="connsiteY4" fmla="*/ 990399 h 1239903"/>
              <a:gd name="connsiteX5" fmla="*/ 920383 w 7851142"/>
              <a:gd name="connsiteY5" fmla="*/ 175298 h 1239903"/>
              <a:gd name="connsiteX6" fmla="*/ 0 w 7851142"/>
              <a:gd name="connsiteY6" fmla="*/ 0 h 1239903"/>
              <a:gd name="connsiteX7" fmla="*/ 585485 w 7851142"/>
              <a:gd name="connsiteY7" fmla="*/ 0 h 1239903"/>
              <a:gd name="connsiteX8" fmla="*/ 922046 w 7851142"/>
              <a:gd name="connsiteY8" fmla="*/ 189899 h 1239903"/>
              <a:gd name="connsiteX9" fmla="*/ 4351255 w 7851142"/>
              <a:gd name="connsiteY9" fmla="*/ 1005000 h 1239903"/>
              <a:gd name="connsiteX10" fmla="*/ 7336292 w 7851142"/>
              <a:gd name="connsiteY10" fmla="*/ 272577 h 1239903"/>
              <a:gd name="connsiteX11" fmla="*/ 7482334 w 7851142"/>
              <a:gd name="connsiteY11" fmla="*/ 207218 h 1239903"/>
              <a:gd name="connsiteX12" fmla="*/ 7281089 w 7851142"/>
              <a:gd name="connsiteY12" fmla="*/ 310828 h 1239903"/>
              <a:gd name="connsiteX13" fmla="*/ 3968199 w 7851142"/>
              <a:gd name="connsiteY13" fmla="*/ 1201816 h 1239903"/>
              <a:gd name="connsiteX14" fmla="*/ 292676 w 7851142"/>
              <a:gd name="connsiteY14" fmla="*/ 186040 h 123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851142" h="1239903">
                <a:moveTo>
                  <a:pt x="609697" y="0"/>
                </a:moveTo>
                <a:lnTo>
                  <a:pt x="7851142" y="0"/>
                </a:lnTo>
                <a:lnTo>
                  <a:pt x="7683059" y="102039"/>
                </a:lnTo>
                <a:lnTo>
                  <a:pt x="7334627" y="257976"/>
                </a:lnTo>
                <a:cubicBezTo>
                  <a:pt x="6489021" y="610626"/>
                  <a:pt x="5464844" y="863287"/>
                  <a:pt x="4349591" y="990399"/>
                </a:cubicBezTo>
                <a:cubicBezTo>
                  <a:pt x="2776482" y="1169695"/>
                  <a:pt x="1869121" y="709828"/>
                  <a:pt x="920383" y="175298"/>
                </a:cubicBezTo>
                <a:close/>
                <a:moveTo>
                  <a:pt x="0" y="0"/>
                </a:moveTo>
                <a:lnTo>
                  <a:pt x="585485" y="0"/>
                </a:lnTo>
                <a:lnTo>
                  <a:pt x="922046" y="189899"/>
                </a:lnTo>
                <a:cubicBezTo>
                  <a:pt x="1870785" y="724430"/>
                  <a:pt x="2778146" y="1184296"/>
                  <a:pt x="4351255" y="1005000"/>
                </a:cubicBezTo>
                <a:cubicBezTo>
                  <a:pt x="5466508" y="877888"/>
                  <a:pt x="6490686" y="625227"/>
                  <a:pt x="7336292" y="272577"/>
                </a:cubicBezTo>
                <a:lnTo>
                  <a:pt x="7482334" y="207218"/>
                </a:lnTo>
                <a:lnTo>
                  <a:pt x="7281089" y="310828"/>
                </a:lnTo>
                <a:cubicBezTo>
                  <a:pt x="6357879" y="751161"/>
                  <a:pt x="5217641" y="1059409"/>
                  <a:pt x="3968199" y="1201816"/>
                </a:cubicBezTo>
                <a:cubicBezTo>
                  <a:pt x="2289734" y="1393120"/>
                  <a:pt x="1313827" y="834220"/>
                  <a:pt x="292676" y="18604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655" y="2312276"/>
            <a:ext cx="9566098" cy="3651504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9" name="Slide Number Placeholder 31">
            <a:extLst>
              <a:ext uri="{FF2B5EF4-FFF2-40B4-BE49-F238E27FC236}">
                <a16:creationId xmlns:a16="http://schemas.microsoft.com/office/drawing/2014/main" id="{63557A7C-6DD4-467A-A5AE-BE8D2761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C077E07-D80C-4CE0-AE55-BD2AB13FB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009863">
            <a:off x="6327232" y="-4031948"/>
            <a:ext cx="1437166" cy="8507948"/>
          </a:xfrm>
          <a:custGeom>
            <a:avLst/>
            <a:gdLst>
              <a:gd name="connsiteX0" fmla="*/ 0 w 974343"/>
              <a:gd name="connsiteY0" fmla="*/ 5768060 h 5768060"/>
              <a:gd name="connsiteX1" fmla="*/ 1859 w 974343"/>
              <a:gd name="connsiteY1" fmla="*/ 5751750 h 5768060"/>
              <a:gd name="connsiteX2" fmla="*/ 152053 w 974343"/>
              <a:gd name="connsiteY2" fmla="*/ 5544534 h 5768060"/>
              <a:gd name="connsiteX3" fmla="*/ 964380 w 974343"/>
              <a:gd name="connsiteY3" fmla="*/ 3297197 h 5768060"/>
              <a:gd name="connsiteX4" fmla="*/ 621280 w 974343"/>
              <a:gd name="connsiteY4" fmla="*/ 981599 h 5768060"/>
              <a:gd name="connsiteX5" fmla="*/ 562350 w 974343"/>
              <a:gd name="connsiteY5" fmla="*/ 834125 h 5768060"/>
              <a:gd name="connsiteX6" fmla="*/ 564561 w 974343"/>
              <a:gd name="connsiteY6" fmla="*/ 814726 h 5768060"/>
              <a:gd name="connsiteX7" fmla="*/ 631243 w 974343"/>
              <a:gd name="connsiteY7" fmla="*/ 981598 h 5768060"/>
              <a:gd name="connsiteX8" fmla="*/ 974343 w 974343"/>
              <a:gd name="connsiteY8" fmla="*/ 3297197 h 5768060"/>
              <a:gd name="connsiteX9" fmla="*/ 162016 w 974343"/>
              <a:gd name="connsiteY9" fmla="*/ 5544534 h 5768060"/>
              <a:gd name="connsiteX10" fmla="*/ 98313 w 974343"/>
              <a:gd name="connsiteY10" fmla="*/ 0 h 5768060"/>
              <a:gd name="connsiteX11" fmla="*/ 107976 w 974343"/>
              <a:gd name="connsiteY11" fmla="*/ 0 h 5768060"/>
              <a:gd name="connsiteX12" fmla="*/ 106851 w 974343"/>
              <a:gd name="connsiteY12" fmla="*/ 9874 h 576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4343" h="5768060">
                <a:moveTo>
                  <a:pt x="0" y="5768060"/>
                </a:moveTo>
                <a:lnTo>
                  <a:pt x="1859" y="5751750"/>
                </a:lnTo>
                <a:lnTo>
                  <a:pt x="152053" y="5544534"/>
                </a:lnTo>
                <a:cubicBezTo>
                  <a:pt x="584951" y="4946502"/>
                  <a:pt x="964380" y="4370609"/>
                  <a:pt x="964380" y="3297197"/>
                </a:cubicBezTo>
                <a:cubicBezTo>
                  <a:pt x="964380" y="2427490"/>
                  <a:pt x="844789" y="1625322"/>
                  <a:pt x="621280" y="981599"/>
                </a:cubicBezTo>
                <a:lnTo>
                  <a:pt x="562350" y="834125"/>
                </a:lnTo>
                <a:lnTo>
                  <a:pt x="564561" y="814726"/>
                </a:lnTo>
                <a:lnTo>
                  <a:pt x="631243" y="981598"/>
                </a:lnTo>
                <a:cubicBezTo>
                  <a:pt x="854752" y="1625322"/>
                  <a:pt x="974343" y="2427490"/>
                  <a:pt x="974343" y="3297197"/>
                </a:cubicBezTo>
                <a:cubicBezTo>
                  <a:pt x="974343" y="4370609"/>
                  <a:pt x="594915" y="4946502"/>
                  <a:pt x="162016" y="5544534"/>
                </a:cubicBezTo>
                <a:close/>
                <a:moveTo>
                  <a:pt x="98313" y="0"/>
                </a:moveTo>
                <a:lnTo>
                  <a:pt x="107976" y="0"/>
                </a:lnTo>
                <a:lnTo>
                  <a:pt x="106851" y="987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41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  <a:endParaRPr lang="en-US" spc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  <a:endParaRPr lang="en-US" spc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64" r:id="rId5"/>
    <p:sldLayoutId id="2147483768" r:id="rId6"/>
    <p:sldLayoutId id="2147483775" r:id="rId7"/>
    <p:sldLayoutId id="2147483679" r:id="rId8"/>
    <p:sldLayoutId id="2147483710" r:id="rId9"/>
    <p:sldLayoutId id="2147483776" r:id="rId10"/>
    <p:sldLayoutId id="2147483777" r:id="rId11"/>
    <p:sldLayoutId id="2147483778" r:id="rId12"/>
    <p:sldLayoutId id="2147483761" r:id="rId13"/>
    <p:sldLayoutId id="2147483674" r:id="rId14"/>
    <p:sldLayoutId id="2147483676" r:id="rId15"/>
    <p:sldLayoutId id="2147483678" r:id="rId16"/>
    <p:sldLayoutId id="2147483691" r:id="rId17"/>
    <p:sldLayoutId id="2147483680" r:id="rId18"/>
    <p:sldLayoutId id="2147483681" r:id="rId19"/>
  </p:sldLayoutIdLst>
  <p:hf hdr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aaa.org/kc/cropbiotechupdate/article/default.asp?ID=17732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nd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Ornamental_Cassava_(Manihot_esculenta).jpg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s://www.flickr.com/photos/silkebaron/254564044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ickr.com/photos/dmahendra/3745138155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fif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iita-media-library/9349766409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5" Type="http://schemas.openxmlformats.org/officeDocument/2006/relationships/hyperlink" Target="https://www.cabi.org/isc/datasheet/17107" TargetMode="External"/><Relationship Id="rId4" Type="http://schemas.openxmlformats.org/officeDocument/2006/relationships/image" Target="../media/image9.im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74066526@N04/6687159605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flickr.com/photos/dmahendra/3745138155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flickr.com/photos/dmahendra/3745138155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flickr.com/photos/dmahendra/3745138155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8">
            <a:extLst>
              <a:ext uri="{FF2B5EF4-FFF2-40B4-BE49-F238E27FC236}">
                <a16:creationId xmlns:a16="http://schemas.microsoft.com/office/drawing/2014/main" id="{7B103EA2-F14D-4D47-8BE8-D1C3EDA583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650" b="7650"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86996-3F9C-48D9-9B0A-0A2614B99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1975" y="1695450"/>
            <a:ext cx="4452938" cy="4029075"/>
          </a:xfrm>
        </p:spPr>
        <p:txBody>
          <a:bodyPr/>
          <a:lstStyle/>
          <a:p>
            <a:r>
              <a:rPr lang="en-US" altLang="zh-CN" sz="2400" b="0" i="0" dirty="0">
                <a:effectLst/>
                <a:latin typeface="Arial" panose="020B0604020202020204" pitchFamily="34" charset="0"/>
              </a:rPr>
              <a:t>Identify Type of Disease from Image of Cassava Leaves with Deep Learning Methods</a:t>
            </a:r>
            <a:endParaRPr lang="en-US" sz="2400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97E438EC-C32B-4BA7-B7BF-D7C47B983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45417" y="4452155"/>
            <a:ext cx="3246438" cy="62058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Hanlin Tang, </a:t>
            </a:r>
            <a:r>
              <a:rPr lang="en-US" dirty="0" err="1"/>
              <a:t>Yuechuan</a:t>
            </a:r>
            <a:r>
              <a:rPr lang="en-US" dirty="0"/>
              <a:t> Chen, Hua Tong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49BEF89-76DD-44A7-ACB9-8CB72C11A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300000" flipH="1">
            <a:off x="6652574" y="1272209"/>
            <a:ext cx="5147826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B545EC-69FF-45B1-B649-73FBF199BDCA}"/>
              </a:ext>
            </a:extLst>
          </p:cNvPr>
          <p:cNvSpPr txBox="1"/>
          <p:nvPr/>
        </p:nvSpPr>
        <p:spPr>
          <a:xfrm>
            <a:off x="1524" y="6858000"/>
            <a:ext cx="121889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hlinkClick r:id="rId3" tooltip="http://www.isaaa.org/kc/cropbiotechupdate/article/default.asp?ID=17732"/>
              </a:rPr>
              <a:t>This Photo</a:t>
            </a:r>
            <a:r>
              <a:rPr lang="zh-CN" altLang="en-US" sz="900"/>
              <a:t> by Unknown Author is licensed under </a:t>
            </a:r>
            <a:r>
              <a:rPr lang="zh-CN" altLang="en-US" sz="900">
                <a:hlinkClick r:id="rId4" tooltip="https://creativecommons.org/licenses/by-nc-nd/3.0/"/>
              </a:rPr>
              <a:t>CC BY-NC-ND</a:t>
            </a:r>
            <a:endParaRPr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466565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222" y="442913"/>
            <a:ext cx="8263570" cy="1344612"/>
          </a:xfrm>
        </p:spPr>
        <p:txBody>
          <a:bodyPr anchor="b"/>
          <a:lstStyle/>
          <a:p>
            <a:r>
              <a:rPr lang="en-US" dirty="0"/>
              <a:t>Diseases</a:t>
            </a:r>
          </a:p>
        </p:txBody>
      </p:sp>
      <p:graphicFrame>
        <p:nvGraphicFramePr>
          <p:cNvPr id="13" name="Content Placeholder 12" descr="Bar Chart Placeholder">
            <a:extLst>
              <a:ext uri="{FF2B5EF4-FFF2-40B4-BE49-F238E27FC236}">
                <a16:creationId xmlns:a16="http://schemas.microsoft.com/office/drawing/2014/main" id="{FF206770-9C24-459A-90DB-568099428E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5953749"/>
              </p:ext>
            </p:extLst>
          </p:nvPr>
        </p:nvGraphicFramePr>
        <p:xfrm>
          <a:off x="1920875" y="2106613"/>
          <a:ext cx="8391525" cy="2846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3" name="Picture Placeholder 22" descr="Seedling soil in the sunlight">
            <a:extLst>
              <a:ext uri="{FF2B5EF4-FFF2-40B4-BE49-F238E27FC236}">
                <a16:creationId xmlns:a16="http://schemas.microsoft.com/office/drawing/2014/main" id="{2D95C522-0673-42BF-B02A-D92BB4AA3D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3" y="3978381"/>
            <a:ext cx="12188647" cy="2879619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0E8F3-DB96-45A9-B559-6A3E156F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B5D67-1047-4B61-8543-296F4B4A67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104" name="Slide Number Placeholder 103">
            <a:extLst>
              <a:ext uri="{FF2B5EF4-FFF2-40B4-BE49-F238E27FC236}">
                <a16:creationId xmlns:a16="http://schemas.microsoft.com/office/drawing/2014/main" id="{4FCD3792-12EA-4588-8197-F47A7C9F5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431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1B9B0D-416F-4632-8530-27002FB8B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38912"/>
            <a:ext cx="7340048" cy="1651054"/>
          </a:xfrm>
        </p:spPr>
        <p:txBody>
          <a:bodyPr/>
          <a:lstStyle/>
          <a:p>
            <a:r>
              <a:rPr lang="en-US" dirty="0"/>
              <a:t>Table</a:t>
            </a:r>
          </a:p>
        </p:txBody>
      </p:sp>
      <p:pic>
        <p:nvPicPr>
          <p:cNvPr id="10" name="Picture Placeholder 9" descr="A picture containing person, plant, green, vegetable">
            <a:extLst>
              <a:ext uri="{FF2B5EF4-FFF2-40B4-BE49-F238E27FC236}">
                <a16:creationId xmlns:a16="http://schemas.microsoft.com/office/drawing/2014/main" id="{CAA82CD4-07C1-403F-9463-C28AF924A8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17763" cy="6858000"/>
          </a:xfrm>
        </p:spPr>
      </p:pic>
      <p:pic>
        <p:nvPicPr>
          <p:cNvPr id="12" name="Picture Placeholder 11" descr="A picture containing person, plant, green, vegetable">
            <a:extLst>
              <a:ext uri="{FF2B5EF4-FFF2-40B4-BE49-F238E27FC236}">
                <a16:creationId xmlns:a16="http://schemas.microsoft.com/office/drawing/2014/main" id="{710A1955-F4D9-4D6A-8F17-5F7D9DC7721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0"/>
            <a:ext cx="3048000" cy="6858000"/>
          </a:xfr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BEB1CA54-DF5E-4AAF-90A7-17239843F8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8285586"/>
              </p:ext>
            </p:extLst>
          </p:nvPr>
        </p:nvGraphicFramePr>
        <p:xfrm>
          <a:off x="1828800" y="2774950"/>
          <a:ext cx="7974010" cy="257997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94802">
                  <a:extLst>
                    <a:ext uri="{9D8B030D-6E8A-4147-A177-3AD203B41FA5}">
                      <a16:colId xmlns:a16="http://schemas.microsoft.com/office/drawing/2014/main" val="3688070799"/>
                    </a:ext>
                  </a:extLst>
                </a:gridCol>
                <a:gridCol w="1594802">
                  <a:extLst>
                    <a:ext uri="{9D8B030D-6E8A-4147-A177-3AD203B41FA5}">
                      <a16:colId xmlns:a16="http://schemas.microsoft.com/office/drawing/2014/main" val="3857475189"/>
                    </a:ext>
                  </a:extLst>
                </a:gridCol>
                <a:gridCol w="1594802">
                  <a:extLst>
                    <a:ext uri="{9D8B030D-6E8A-4147-A177-3AD203B41FA5}">
                      <a16:colId xmlns:a16="http://schemas.microsoft.com/office/drawing/2014/main" val="3573589521"/>
                    </a:ext>
                  </a:extLst>
                </a:gridCol>
                <a:gridCol w="1594802">
                  <a:extLst>
                    <a:ext uri="{9D8B030D-6E8A-4147-A177-3AD203B41FA5}">
                      <a16:colId xmlns:a16="http://schemas.microsoft.com/office/drawing/2014/main" val="2110374686"/>
                    </a:ext>
                  </a:extLst>
                </a:gridCol>
                <a:gridCol w="1594802">
                  <a:extLst>
                    <a:ext uri="{9D8B030D-6E8A-4147-A177-3AD203B41FA5}">
                      <a16:colId xmlns:a16="http://schemas.microsoft.com/office/drawing/2014/main" val="3828673444"/>
                    </a:ext>
                  </a:extLst>
                </a:gridCol>
              </a:tblGrid>
              <a:tr h="515994">
                <a:tc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Category 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Category 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Category 3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Category 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07827"/>
                  </a:ext>
                </a:extLst>
              </a:tr>
              <a:tr h="51599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Item 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4.5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2.3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1.7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267187"/>
                  </a:ext>
                </a:extLst>
              </a:tr>
              <a:tr h="51599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Item 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3.2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5.1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4.4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992358"/>
                  </a:ext>
                </a:extLst>
              </a:tr>
              <a:tr h="51599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Item 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2.1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1.7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2.5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2.8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9393809"/>
                  </a:ext>
                </a:extLst>
              </a:tr>
              <a:tr h="51599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Item 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4.5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2.2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1.7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095678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E7EDD-7A5C-4244-8946-FE586E06F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172200"/>
            <a:ext cx="5667375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4E9D1-0E12-4CA2-B5D3-036A7529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0083" cy="457200"/>
          </a:xfrm>
        </p:spPr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45" name="Slide Number Placeholder 31">
            <a:extLst>
              <a:ext uri="{FF2B5EF4-FFF2-40B4-BE49-F238E27FC236}">
                <a16:creationId xmlns:a16="http://schemas.microsoft.com/office/drawing/2014/main" id="{33815EDF-8F7C-4409-9266-EF1F240D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fld id="{FAEF9944-A4F6-4C59-AEBD-678D6480B8E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658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Seedling growing in soil in the sunlight ">
            <a:extLst>
              <a:ext uri="{FF2B5EF4-FFF2-40B4-BE49-F238E27FC236}">
                <a16:creationId xmlns:a16="http://schemas.microsoft.com/office/drawing/2014/main" id="{9D65E70B-E8A9-48A3-919D-4859EBE8776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63" name="Title 62">
            <a:extLst>
              <a:ext uri="{FF2B5EF4-FFF2-40B4-BE49-F238E27FC236}">
                <a16:creationId xmlns:a16="http://schemas.microsoft.com/office/drawing/2014/main" id="{9F278136-1732-4E41-8B33-CE377A68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way to get started is to quit talking and begin doing.</a:t>
            </a:r>
            <a:endParaRPr lang="en-US" dirty="0"/>
          </a:p>
        </p:txBody>
      </p:sp>
      <p:sp>
        <p:nvSpPr>
          <p:cNvPr id="54" name="Subtitle 53">
            <a:extLst>
              <a:ext uri="{FF2B5EF4-FFF2-40B4-BE49-F238E27FC236}">
                <a16:creationId xmlns:a16="http://schemas.microsoft.com/office/drawing/2014/main" id="{412630A7-6D94-475F-ADBF-F4E0818C55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109728" tIns="109728" rIns="109728" bIns="91440" rtlCol="0" anchor="t">
            <a:normAutofit/>
          </a:bodyPr>
          <a:lstStyle/>
          <a:p>
            <a:r>
              <a:rPr lang="en-US" dirty="0"/>
              <a:t>Walt Disney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2401C-2C89-406F-BCBF-51446162C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3" name="Date Placeholder 9">
            <a:extLst>
              <a:ext uri="{FF2B5EF4-FFF2-40B4-BE49-F238E27FC236}">
                <a16:creationId xmlns:a16="http://schemas.microsoft.com/office/drawing/2014/main" id="{A02922CF-46F7-4A39-B3D3-39A64B2D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109728" tIns="109728" rIns="109728" bIns="91440" rtlCol="0" anchor="ctr">
            <a:normAutofit/>
          </a:bodyPr>
          <a:lstStyle/>
          <a:p>
            <a:r>
              <a:rPr lang="en-US" dirty="0"/>
              <a:t>2/3/20XX</a:t>
            </a:r>
          </a:p>
        </p:txBody>
      </p:sp>
      <p:sp>
        <p:nvSpPr>
          <p:cNvPr id="45" name="Slide Number Placeholder 31">
            <a:extLst>
              <a:ext uri="{FF2B5EF4-FFF2-40B4-BE49-F238E27FC236}">
                <a16:creationId xmlns:a16="http://schemas.microsoft.com/office/drawing/2014/main" id="{730E543D-2A60-4460-8F1A-5EEDD4210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109728" tIns="109728" rIns="109728" bIns="91440" rtlCol="0" anchor="b">
            <a:normAutofit/>
          </a:bodyPr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fld id="{FAEF9944-A4F6-4C59-AEBD-678D6480B8E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3BDE575A-F63B-4C74-9797-1CA462CFE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81549" y="1757155"/>
            <a:ext cx="5448246" cy="5148470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085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icture containing person, wheel barrow, plants, green, vegetable">
            <a:extLst>
              <a:ext uri="{FF2B5EF4-FFF2-40B4-BE49-F238E27FC236}">
                <a16:creationId xmlns:a16="http://schemas.microsoft.com/office/drawing/2014/main" id="{6967CCE3-23DA-4EDA-83A3-93D05A8B38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" b="149"/>
          <a:stretch/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216DE36A-8936-4960-80FB-84297E9E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04DAE56-9637-4DBD-AA0F-74B7D3026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588ED13-EE1F-45B5-8412-D43AE2D275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text, images, art, and videos. </a:t>
            </a:r>
          </a:p>
          <a:p>
            <a:r>
              <a:rPr lang="en-US" dirty="0"/>
              <a:t>Add transitions, animations, and motion. </a:t>
            </a:r>
          </a:p>
          <a:p>
            <a:r>
              <a:rPr lang="en-US" dirty="0"/>
              <a:t>Save to OneDrive, to get to your presentations from your computer, tablet, or phone. </a:t>
            </a:r>
          </a:p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5C87E0-70FC-4AA9-A798-76F2C56A7A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E08CB02-6FA7-4213-86CA-3E2311D607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en-US" dirty="0"/>
              <a:t>Open the Design Ideas pane for instant slide makeovers. </a:t>
            </a:r>
          </a:p>
          <a:p>
            <a:r>
              <a:rPr lang="en-US" dirty="0"/>
              <a:t>When we have design ideas, we’ll show them to you right there. 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4D4F01B-5462-493A-AFF4-8AF31FAB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EB867B3B-873E-417B-B4DA-56D5A58FFC8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C6BC281-8A91-43D4-BB5F-90DD203B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693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ractor spraying crops">
            <a:extLst>
              <a:ext uri="{FF2B5EF4-FFF2-40B4-BE49-F238E27FC236}">
                <a16:creationId xmlns:a16="http://schemas.microsoft.com/office/drawing/2014/main" id="{B6FA7EB5-838C-4ADB-86C6-65BB632442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r="141"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704D84A-3F7A-49C8-A8B9-6A4EA94A4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45DDCE-0004-4A33-819C-C3B99A48D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455A4A7-B76B-4CDB-BBED-9ABEFEDD0A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/>
              <a:t>Add text, images, art, and videos. </a:t>
            </a:r>
          </a:p>
          <a:p>
            <a:pPr lvl="0"/>
            <a:r>
              <a:rPr lang="en-US" dirty="0"/>
              <a:t>Add transitions, animations, and motion. </a:t>
            </a:r>
          </a:p>
          <a:p>
            <a:pPr lvl="0"/>
            <a:r>
              <a:rPr lang="en-US" dirty="0"/>
              <a:t>Save to OneDrive, to get to your presentations from your computer, tablet, or phone.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B822712-F41D-432C-AFC4-10DD44077F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1944000-ACD4-4CBB-831F-13CE672497F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en-US" dirty="0"/>
              <a:t>Open the Design Ideas pane for instant slide makeovers. </a:t>
            </a:r>
          </a:p>
          <a:p>
            <a:r>
              <a:rPr lang="en-US" dirty="0"/>
              <a:t>When we have design ideas, we’ll show them to you right there.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E5F83C-97F5-4AC4-8154-A640ECD5EE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3D49FB-9E18-457E-A2FA-70EFCA648A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r>
              <a:rPr lang="en-US" dirty="0"/>
              <a:t>This PowerPoint theme uses its own unique set of colors, fonts, and effects to create the overall look and feel of these slides. </a:t>
            </a:r>
          </a:p>
          <a:p>
            <a:r>
              <a:rPr lang="en-US" dirty="0"/>
              <a:t>PowerPoint has tons of themes to give your presentation just the right personality.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FEF342F-327D-466E-B000-BC308AC3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6A8E2A-39B7-44F2-AD96-C1977B9094B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00ECBB1-546D-42D4-AF95-6AFB167C0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1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449FE-C0A3-47FC-8C77-C41D0C044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248" y="787548"/>
            <a:ext cx="4871711" cy="1416441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0" name="Picture Placeholder 9" descr="A picture containing person, plant, green, vegetable">
            <a:extLst>
              <a:ext uri="{FF2B5EF4-FFF2-40B4-BE49-F238E27FC236}">
                <a16:creationId xmlns:a16="http://schemas.microsoft.com/office/drawing/2014/main" id="{EA4F8524-08FD-4770-8E76-4588EA2E16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/>
        </p:blipFill>
        <p:spPr>
          <a:xfrm>
            <a:off x="0" y="0"/>
            <a:ext cx="4871651" cy="4716849"/>
          </a:xfrm>
        </p:spPr>
      </p:pic>
      <p:pic>
        <p:nvPicPr>
          <p:cNvPr id="12" name="Picture Placeholder 11" descr="A person standing in a greenhouse">
            <a:extLst>
              <a:ext uri="{FF2B5EF4-FFF2-40B4-BE49-F238E27FC236}">
                <a16:creationId xmlns:a16="http://schemas.microsoft.com/office/drawing/2014/main" id="{F5F3B56C-4EE4-4D49-8191-08FE8C1A6F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" b="523"/>
          <a:stretch/>
        </p:blipFill>
        <p:spPr>
          <a:xfrm>
            <a:off x="3261367" y="4226721"/>
            <a:ext cx="2792336" cy="263127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1406F-7E28-44E5-BC03-EC01665A1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247" y="2425148"/>
            <a:ext cx="4744095" cy="3524306"/>
          </a:xfrm>
        </p:spPr>
        <p:txBody>
          <a:bodyPr>
            <a:normAutofit/>
          </a:bodyPr>
          <a:lstStyle/>
          <a:p>
            <a:r>
              <a:rPr lang="en-US" dirty="0"/>
              <a:t>We practiced our skills in deep learning and meet the target we set at the beginning of the project.</a:t>
            </a:r>
          </a:p>
          <a:p>
            <a:r>
              <a:rPr lang="en-US" dirty="0"/>
              <a:t>We also learned the complexity of tuning and how cost it could be to run deep learning training.</a:t>
            </a:r>
          </a:p>
          <a:p>
            <a:r>
              <a:rPr lang="en-US" dirty="0"/>
              <a:t>The final result, though not outstanding, is pretty usable.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6EB0D-92FB-4F07-9F62-B73145EB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179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4632891" cy="3066706"/>
          </a:xfrm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1" y="4412974"/>
            <a:ext cx="5518460" cy="1576188"/>
          </a:xfrm>
        </p:spPr>
        <p:txBody>
          <a:bodyPr anchor="t">
            <a:normAutofit fontScale="77500" lnSpcReduction="20000"/>
          </a:bodyPr>
          <a:lstStyle/>
          <a:p>
            <a:r>
              <a:rPr lang="en-US" altLang="zh-CN" dirty="0"/>
              <a:t>Hanlin Tang, htang79@wisc.edu </a:t>
            </a:r>
          </a:p>
          <a:p>
            <a:r>
              <a:rPr lang="en-US" altLang="zh-CN" dirty="0" err="1"/>
              <a:t>Yuechuan</a:t>
            </a:r>
            <a:r>
              <a:rPr lang="en-US" altLang="zh-CN" dirty="0"/>
              <a:t> Chen, ychen959@wisc.edu</a:t>
            </a:r>
          </a:p>
          <a:p>
            <a:r>
              <a:rPr lang="en-US" altLang="zh-CN" dirty="0"/>
              <a:t>Hua Tong, htong24@wisc.edu</a:t>
            </a:r>
          </a:p>
          <a:p>
            <a:r>
              <a:rPr lang="en-US" altLang="zh-CN" dirty="0" err="1"/>
              <a:t>Github</a:t>
            </a:r>
            <a:r>
              <a:rPr lang="en-US" altLang="zh-CN" dirty="0"/>
              <a:t>: https://github.com/Tonghua35/453-Final-Project</a:t>
            </a:r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112F4E2E-F4E9-4450-B72D-2B27F56D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547D40C6-87B1-48BA-A5F4-713A846F5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13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 and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Methods and Models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Experiment Details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 and Conclusion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3DBC1EA4-CEC0-4946-B147-DB5F70AB5C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972" r="4972"/>
          <a:stretch/>
        </p:blipFill>
        <p:spPr>
          <a:xfrm>
            <a:off x="8897970" y="0"/>
            <a:ext cx="3293877" cy="2743212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CB8AD46-F0A9-4BC7-9654-CFD400CE120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3119" r="3119"/>
          <a:stretch/>
        </p:blipFill>
        <p:spPr>
          <a:xfrm>
            <a:off x="6381961" y="3374037"/>
            <a:ext cx="5810040" cy="348396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4664F-D996-450A-B049-CB96E808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301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D72F91E-78DC-4ED2-886A-750102A08E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927" r="14927"/>
          <a:stretch/>
        </p:blipFill>
        <p:spPr>
          <a:xfrm>
            <a:off x="4979586" y="0"/>
            <a:ext cx="721241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140" y="1753892"/>
            <a:ext cx="5274860" cy="3066706"/>
          </a:xfrm>
        </p:spPr>
        <p:txBody>
          <a:bodyPr anchor="b">
            <a:normAutofit fontScale="90000"/>
          </a:bodyPr>
          <a:lstStyle/>
          <a:p>
            <a:r>
              <a:rPr lang="en-US" altLang="zh-CN" dirty="0"/>
              <a:t>Background and Motivation</a:t>
            </a:r>
          </a:p>
        </p:txBody>
      </p:sp>
    </p:spTree>
    <p:extLst>
      <p:ext uri="{BB962C8B-B14F-4D97-AF65-F5344CB8AC3E}">
        <p14:creationId xmlns:p14="http://schemas.microsoft.com/office/powerpoint/2010/main" val="378934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Background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EF738F3-3ED1-4807-B7DF-B6B70629C4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862" b="3862"/>
          <a:stretch/>
        </p:blipFill>
        <p:spPr>
          <a:xfrm>
            <a:off x="0" y="0"/>
            <a:ext cx="2454053" cy="3175473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59596EF7-C31A-47EF-8885-44BE94DB19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6083" r="16083"/>
          <a:stretch/>
        </p:blipFill>
        <p:spPr>
          <a:xfrm>
            <a:off x="3297583" y="1237408"/>
            <a:ext cx="2233692" cy="2164296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26B4E439-15BE-4848-B2FE-CFA129F1B15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t="8621" b="8621"/>
          <a:stretch/>
        </p:blipFill>
        <p:spPr>
          <a:xfrm>
            <a:off x="654202" y="4007060"/>
            <a:ext cx="3444873" cy="285094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Cassava, a major staple food in the developing world that plays a vital role in saving the world from hunger.</a:t>
            </a:r>
          </a:p>
          <a:p>
            <a:r>
              <a:rPr lang="en-US" dirty="0"/>
              <a:t>At least 80% of household farms in Sub-Saharan Africa grow it.</a:t>
            </a:r>
          </a:p>
          <a:p>
            <a:r>
              <a:rPr lang="en-US" dirty="0"/>
              <a:t>However, there are viral diseases that preventing good yields.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EB7FA994-B153-45E4-B5FD-FF6CABD2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878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3CCA-72B1-4C4E-AAE4-31904B066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71507" cy="1345269"/>
          </a:xfrm>
        </p:spPr>
        <p:txBody>
          <a:bodyPr/>
          <a:lstStyle/>
          <a:p>
            <a:r>
              <a:rPr lang="en-US" dirty="0"/>
              <a:t>Diseases</a:t>
            </a:r>
          </a:p>
        </p:txBody>
      </p: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C4F26D9A-5829-4A3C-ACF5-9439402787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119304" y="2673445"/>
            <a:ext cx="1841341" cy="1381005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E84C1D2-8D92-4789-9AF0-C181FFF1F8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19303" y="4906757"/>
            <a:ext cx="1841341" cy="697664"/>
          </a:xfrm>
        </p:spPr>
        <p:txBody>
          <a:bodyPr>
            <a:normAutofit/>
          </a:bodyPr>
          <a:lstStyle/>
          <a:p>
            <a:r>
              <a:rPr lang="en-US" dirty="0"/>
              <a:t>Cassava Bacterial Blight (CBB)</a:t>
            </a:r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0E434452-0828-4335-9010-84D1A9E952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3673803" y="2616750"/>
            <a:ext cx="1927641" cy="1378263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AA0833-1090-4FCD-8B8A-D422500C1DF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73803" y="4906757"/>
            <a:ext cx="1927640" cy="697661"/>
          </a:xfrm>
        </p:spPr>
        <p:txBody>
          <a:bodyPr>
            <a:normAutofit fontScale="92500"/>
          </a:bodyPr>
          <a:lstStyle/>
          <a:p>
            <a:r>
              <a:rPr lang="en-US" dirty="0"/>
              <a:t>Cassava Brown Streak Disease (CBSD)</a:t>
            </a:r>
          </a:p>
        </p:txBody>
      </p: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6B66B3F5-48A2-4B43-80B1-E7688C5A51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/>
          <a:stretch/>
        </p:blipFill>
        <p:spPr>
          <a:xfrm>
            <a:off x="6332191" y="2418679"/>
            <a:ext cx="1899747" cy="1899747"/>
          </a:xfr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DC2194E-39EA-41E8-9D2C-6B4E81B4E2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2026" y="4906758"/>
            <a:ext cx="1899746" cy="697662"/>
          </a:xfrm>
        </p:spPr>
        <p:txBody>
          <a:bodyPr>
            <a:normAutofit/>
          </a:bodyPr>
          <a:lstStyle/>
          <a:p>
            <a:r>
              <a:rPr lang="en-US" dirty="0"/>
              <a:t>Cassava Green Mottle (CGM)</a:t>
            </a:r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6B201E7E-B2D2-48FF-BBBF-24B735B1896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/>
          <a:srcRect/>
          <a:stretch/>
        </p:blipFill>
        <p:spPr>
          <a:xfrm>
            <a:off x="8960878" y="2684721"/>
            <a:ext cx="1952033" cy="1331541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16E8E3E4-84FD-4C61-9691-11F01E8857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60878" y="4906757"/>
            <a:ext cx="1952033" cy="697663"/>
          </a:xfrm>
        </p:spPr>
        <p:txBody>
          <a:bodyPr>
            <a:normAutofit/>
          </a:bodyPr>
          <a:lstStyle/>
          <a:p>
            <a:r>
              <a:rPr lang="en-US" dirty="0"/>
              <a:t>Cassava Mosaic Disease (CMD)</a:t>
            </a:r>
          </a:p>
        </p:txBody>
      </p:sp>
      <p:sp>
        <p:nvSpPr>
          <p:cNvPr id="29" name="Slide Number Placeholder 33">
            <a:extLst>
              <a:ext uri="{FF2B5EF4-FFF2-40B4-BE49-F238E27FC236}">
                <a16:creationId xmlns:a16="http://schemas.microsoft.com/office/drawing/2014/main" id="{7E458D6B-0F73-4B5F-BB66-7596B653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1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967CCE3-23DA-4EDA-83A3-93D05A8B38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8032" b="18032"/>
          <a:stretch/>
        </p:blipFill>
        <p:spPr>
          <a:xfrm>
            <a:off x="6940456" y="0"/>
            <a:ext cx="3828033" cy="2051003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216DE36A-8936-4960-80FB-84297E9E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588ED13-EE1F-45B5-8412-D43AE2D27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229710"/>
            <a:ext cx="4536998" cy="3462220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Existing detection methods require the involvement of experts’ inspection, which suffers from being labor-intensive, costly, and sometime inaccessible.</a:t>
            </a:r>
          </a:p>
          <a:p>
            <a:r>
              <a:rPr lang="en-US" altLang="zh-CN" sz="1800" dirty="0"/>
              <a:t>Meanwhile, find out the infected plants sooner could help stopping it from spreading. 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E08CB02-6FA7-4213-86CA-3E2311D60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30290" y="3349128"/>
            <a:ext cx="4453527" cy="2342801"/>
          </a:xfrm>
        </p:spPr>
        <p:txBody>
          <a:bodyPr>
            <a:noAutofit/>
          </a:bodyPr>
          <a:lstStyle/>
          <a:p>
            <a:r>
              <a:rPr lang="en-US" altLang="zh-CN" sz="1800" dirty="0"/>
              <a:t>Thus, “identifying disease with image” comes to be an option.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4D4F01B-5462-493A-AFF4-8AF31FAB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EB867B3B-873E-417B-B4DA-56D5A58FFC8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C6BC281-8A91-43D4-BB5F-90DD203B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2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D72F91E-78DC-4ED2-886A-750102A08E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927" r="14927"/>
          <a:stretch/>
        </p:blipFill>
        <p:spPr>
          <a:xfrm>
            <a:off x="4979586" y="0"/>
            <a:ext cx="721241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140" y="1753892"/>
            <a:ext cx="5274860" cy="3066706"/>
          </a:xfrm>
        </p:spPr>
        <p:txBody>
          <a:bodyPr anchor="b">
            <a:normAutofit fontScale="90000"/>
          </a:bodyPr>
          <a:lstStyle/>
          <a:p>
            <a:r>
              <a:rPr lang="en-US" altLang="zh-CN" dirty="0"/>
              <a:t>Methods </a:t>
            </a:r>
            <a:br>
              <a:rPr lang="en-US" altLang="zh-CN" dirty="0"/>
            </a:br>
            <a:r>
              <a:rPr lang="en-US" altLang="zh-CN" dirty="0"/>
              <a:t>and </a:t>
            </a:r>
            <a:br>
              <a:rPr lang="en-US" altLang="zh-CN" dirty="0"/>
            </a:br>
            <a:r>
              <a:rPr lang="en-US" altLang="zh-CN" dirty="0"/>
              <a:t>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1D3AB-A6DB-4355-9BEF-1A14311C4124}"/>
              </a:ext>
            </a:extLst>
          </p:cNvPr>
          <p:cNvSpPr txBox="1"/>
          <p:nvPr/>
        </p:nvSpPr>
        <p:spPr>
          <a:xfrm>
            <a:off x="4979586" y="6858000"/>
            <a:ext cx="72124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hlinkClick r:id="rId4" tooltip="https://www.flickr.com/photos/dmahendra/3745138155/"/>
              </a:rPr>
              <a:t>This Photo</a:t>
            </a:r>
            <a:r>
              <a:rPr lang="zh-CN" altLang="en-US" sz="900"/>
              <a:t> by Unknown Author is licensed under </a:t>
            </a:r>
            <a:r>
              <a:rPr lang="zh-CN" altLang="en-US" sz="900">
                <a:hlinkClick r:id="rId5" tooltip="https://creativecommons.org/licenses/by/3.0/"/>
              </a:rPr>
              <a:t>CC BY</a:t>
            </a:r>
            <a:endParaRPr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1416971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D72F91E-78DC-4ED2-886A-750102A08E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927" r="14927"/>
          <a:stretch/>
        </p:blipFill>
        <p:spPr>
          <a:xfrm>
            <a:off x="4979586" y="0"/>
            <a:ext cx="721241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140" y="1753892"/>
            <a:ext cx="5274860" cy="3066706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Experiment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1D3AB-A6DB-4355-9BEF-1A14311C4124}"/>
              </a:ext>
            </a:extLst>
          </p:cNvPr>
          <p:cNvSpPr txBox="1"/>
          <p:nvPr/>
        </p:nvSpPr>
        <p:spPr>
          <a:xfrm>
            <a:off x="4979586" y="6858000"/>
            <a:ext cx="72124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hlinkClick r:id="rId4" tooltip="https://www.flickr.com/photos/dmahendra/3745138155/"/>
              </a:rPr>
              <a:t>This Photo</a:t>
            </a:r>
            <a:r>
              <a:rPr lang="zh-CN" altLang="en-US" sz="900"/>
              <a:t> by Unknown Author is licensed under </a:t>
            </a:r>
            <a:r>
              <a:rPr lang="zh-CN" altLang="en-US" sz="900">
                <a:hlinkClick r:id="rId5" tooltip="https://creativecommons.org/licenses/by/3.0/"/>
              </a:rPr>
              <a:t>CC BY</a:t>
            </a:r>
            <a:endParaRPr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1299884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D72F91E-78DC-4ED2-886A-750102A08E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927" r="14927"/>
          <a:stretch/>
        </p:blipFill>
        <p:spPr>
          <a:xfrm>
            <a:off x="4979586" y="0"/>
            <a:ext cx="721241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140" y="1753892"/>
            <a:ext cx="5274860" cy="3066706"/>
          </a:xfrm>
        </p:spPr>
        <p:txBody>
          <a:bodyPr anchor="b">
            <a:normAutofit fontScale="90000"/>
          </a:bodyPr>
          <a:lstStyle/>
          <a:p>
            <a:r>
              <a:rPr lang="en-US" altLang="zh-CN" dirty="0"/>
              <a:t>Result </a:t>
            </a:r>
            <a:br>
              <a:rPr lang="en-US" altLang="zh-CN" dirty="0"/>
            </a:br>
            <a:r>
              <a:rPr lang="en-US" altLang="zh-CN" dirty="0"/>
              <a:t>and </a:t>
            </a:r>
            <a:br>
              <a:rPr lang="en-US" altLang="zh-CN" dirty="0"/>
            </a:br>
            <a:r>
              <a:rPr lang="en-US" altLang="zh-CN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1D3AB-A6DB-4355-9BEF-1A14311C4124}"/>
              </a:ext>
            </a:extLst>
          </p:cNvPr>
          <p:cNvSpPr txBox="1"/>
          <p:nvPr/>
        </p:nvSpPr>
        <p:spPr>
          <a:xfrm>
            <a:off x="4979586" y="6858000"/>
            <a:ext cx="72124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hlinkClick r:id="rId4" tooltip="https://www.flickr.com/photos/dmahendra/3745138155/"/>
              </a:rPr>
              <a:t>This Photo</a:t>
            </a:r>
            <a:r>
              <a:rPr lang="zh-CN" altLang="en-US" sz="900"/>
              <a:t> by Unknown Author is licensed under </a:t>
            </a:r>
            <a:r>
              <a:rPr lang="zh-CN" altLang="en-US" sz="900">
                <a:hlinkClick r:id="rId5" tooltip="https://creativecommons.org/licenses/by/3.0/"/>
              </a:rPr>
              <a:t>CC BY</a:t>
            </a:r>
            <a:endParaRPr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24387976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BD88FD9-F816-4DDA-AB4F-EFDCB988DB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8E41239-C5EC-4F83-8E98-7D7D6C2BBF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E13122-F311-42FD-A551-F80E95967A7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Sketchlines design</Template>
  <TotalTime>77</TotalTime>
  <Words>569</Words>
  <Application>Microsoft Office PowerPoint</Application>
  <PresentationFormat>Widescreen</PresentationFormat>
  <Paragraphs>117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Meiryo</vt:lpstr>
      <vt:lpstr>Arial</vt:lpstr>
      <vt:lpstr>Calibri</vt:lpstr>
      <vt:lpstr>Corbel</vt:lpstr>
      <vt:lpstr>SketchLinesVTI</vt:lpstr>
      <vt:lpstr>Identify Type of Disease from Image of Cassava Leaves with Deep Learning Methods</vt:lpstr>
      <vt:lpstr>Contents</vt:lpstr>
      <vt:lpstr>Background and Motivation</vt:lpstr>
      <vt:lpstr>Background</vt:lpstr>
      <vt:lpstr>Diseases</vt:lpstr>
      <vt:lpstr>Motivation</vt:lpstr>
      <vt:lpstr>Methods  and  Models</vt:lpstr>
      <vt:lpstr>Experiment Details</vt:lpstr>
      <vt:lpstr>Result  and  Conclusion</vt:lpstr>
      <vt:lpstr>Diseases</vt:lpstr>
      <vt:lpstr>Table</vt:lpstr>
      <vt:lpstr>The way to get started is to quit talking and begin doing.</vt:lpstr>
      <vt:lpstr>Two Content</vt:lpstr>
      <vt:lpstr>Three Content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OL FS</dc:creator>
  <cp:lastModifiedBy>OL FS</cp:lastModifiedBy>
  <cp:revision>12</cp:revision>
  <dcterms:created xsi:type="dcterms:W3CDTF">2021-04-28T20:39:37Z</dcterms:created>
  <dcterms:modified xsi:type="dcterms:W3CDTF">2021-04-28T22:08:57Z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